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FCEE573-9AE4-4360-9561-AEA7F65BBC67}" type="datetimeFigureOut">
              <a:rPr lang="ru-RU" smtClean="0"/>
              <a:pPr/>
              <a:t>31.07.2021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3EAED7E-A81D-4EC5-8216-B158102533A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hozir.org/tarmoq-tushunchasi.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hozir.org/sinf-7vrus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48680"/>
            <a:ext cx="7560840" cy="5256584"/>
          </a:xfrm>
        </p:spPr>
        <p:txBody>
          <a:bodyPr>
            <a:normAutofit/>
          </a:bodyPr>
          <a:lstStyle/>
          <a:p>
            <a:endParaRPr lang="en-US" sz="4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bajargan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 smtClean="0"/>
          </a:p>
          <a:p>
            <a:r>
              <a:rPr lang="en-US" sz="4000" b="1" dirty="0" err="1" smtClean="0">
                <a:solidFill>
                  <a:schemeClr val="tx1"/>
                </a:solidFill>
              </a:rPr>
              <a:t>Mavzu</a:t>
            </a:r>
            <a:r>
              <a:rPr lang="en-US" sz="4000" b="1" dirty="0" smtClean="0">
                <a:solidFill>
                  <a:schemeClr val="tx1"/>
                </a:solidFill>
              </a:rPr>
              <a:t>: </a:t>
            </a:r>
            <a:r>
              <a:rPr lang="en-US" sz="4000" b="1" dirty="0" err="1" smtClean="0">
                <a:solidFill>
                  <a:schemeClr val="tx1"/>
                </a:solidFill>
              </a:rPr>
              <a:t>Tarbiya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metodlari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va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vositalari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561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algn="ctr"/>
            <a:r>
              <a:rPr lang="en-US" b="1" dirty="0" err="1"/>
              <a:t>Reja</a:t>
            </a:r>
            <a:r>
              <a:rPr lang="en-US" b="1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Tarbiya</a:t>
            </a:r>
            <a:r>
              <a:rPr lang="en-US" dirty="0"/>
              <a:t> </a:t>
            </a:r>
            <a:r>
              <a:rPr lang="en-US" dirty="0" err="1">
                <a:hlinkClick r:id="rId2"/>
              </a:rPr>
              <a:t>metodlari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haqida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tushunchasi</a:t>
            </a:r>
            <a:r>
              <a:rPr lang="en-US" dirty="0"/>
              <a:t>,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vazifalari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O‘z-o‘zini</a:t>
            </a:r>
            <a:r>
              <a:rPr lang="en-US" dirty="0"/>
              <a:t> </a:t>
            </a:r>
            <a:r>
              <a:rPr lang="en-US" dirty="0" err="1"/>
              <a:t>tarbiyalash</a:t>
            </a:r>
            <a:r>
              <a:rPr lang="en-US" dirty="0"/>
              <a:t> </a:t>
            </a:r>
            <a:r>
              <a:rPr lang="en-US" dirty="0" err="1"/>
              <a:t>metodlari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Tayan</a:t>
            </a:r>
            <a:r>
              <a:rPr lang="en-US" dirty="0"/>
              <a:t> </a:t>
            </a:r>
            <a:r>
              <a:rPr lang="en-US" dirty="0" err="1"/>
              <a:t>tushunchala</a:t>
            </a:r>
            <a:r>
              <a:rPr lang="en-US" dirty="0"/>
              <a:t>: </a:t>
            </a:r>
            <a:r>
              <a:rPr lang="en-US" dirty="0" err="1"/>
              <a:t>Metod</a:t>
            </a:r>
            <a:r>
              <a:rPr lang="en-US" dirty="0"/>
              <a:t>,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metodlari</a:t>
            </a:r>
            <a:r>
              <a:rPr lang="en-US" dirty="0"/>
              <a:t>, </a:t>
            </a:r>
            <a:r>
              <a:rPr lang="en-US" dirty="0" err="1"/>
              <a:t>shakl</a:t>
            </a:r>
            <a:r>
              <a:rPr lang="en-US" dirty="0"/>
              <a:t>, </a:t>
            </a:r>
            <a:r>
              <a:rPr lang="en-US" dirty="0" err="1"/>
              <a:t>vosita</a:t>
            </a:r>
            <a:r>
              <a:rPr lang="en-US" dirty="0"/>
              <a:t>, </a:t>
            </a:r>
            <a:r>
              <a:rPr lang="en-US" dirty="0" err="1"/>
              <a:t>o‘z-o‘zini</a:t>
            </a:r>
            <a:r>
              <a:rPr lang="en-US" dirty="0"/>
              <a:t> </a:t>
            </a:r>
            <a:r>
              <a:rPr lang="en-US" dirty="0" err="1"/>
              <a:t>tarbiyalash</a:t>
            </a:r>
            <a:r>
              <a:rPr lang="en-US" dirty="0"/>
              <a:t>, </a:t>
            </a:r>
            <a:r>
              <a:rPr lang="en-US" dirty="0" err="1"/>
              <a:t>exkursiya</a:t>
            </a:r>
            <a:r>
              <a:rPr lang="en-US" dirty="0"/>
              <a:t>, </a:t>
            </a:r>
            <a:r>
              <a:rPr lang="en-US" dirty="0" err="1"/>
              <a:t>mutaola</a:t>
            </a:r>
            <a:r>
              <a:rPr lang="en-US" dirty="0"/>
              <a:t>,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9514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en-US" dirty="0" err="1"/>
              <a:t>Mavzuda</a:t>
            </a:r>
            <a:r>
              <a:rPr lang="en-US" dirty="0"/>
              <a:t> </a:t>
            </a:r>
            <a:r>
              <a:rPr lang="en-US" dirty="0" err="1"/>
              <a:t>ko‘riladigan</a:t>
            </a:r>
            <a:r>
              <a:rPr lang="en-US" dirty="0"/>
              <a:t> </a:t>
            </a:r>
            <a:r>
              <a:rPr lang="en-US" dirty="0" err="1"/>
              <a:t>muammolar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1.1. </a:t>
            </a:r>
            <a:r>
              <a:rPr lang="en-US" dirty="0" err="1"/>
              <a:t>Metodning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salbiysi</a:t>
            </a:r>
            <a:r>
              <a:rPr lang="en-US" dirty="0"/>
              <a:t> </a:t>
            </a:r>
            <a:r>
              <a:rPr lang="en-US" dirty="0" err="1"/>
              <a:t>bo‘lmaydi</a:t>
            </a:r>
            <a:r>
              <a:rPr lang="en-US" dirty="0"/>
              <a:t>,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yo‘lni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darajadagi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samarasiz</a:t>
            </a:r>
            <a:r>
              <a:rPr lang="en-US" dirty="0"/>
              <a:t> </a:t>
            </a:r>
            <a:r>
              <a:rPr lang="en-US" dirty="0" err="1"/>
              <a:t>deya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Metodning</a:t>
            </a:r>
            <a:r>
              <a:rPr lang="en-US" dirty="0"/>
              <a:t> </a:t>
            </a:r>
            <a:r>
              <a:rPr lang="en-US" dirty="0" err="1"/>
              <a:t>samaradorligini</a:t>
            </a:r>
            <a:r>
              <a:rPr lang="en-US" dirty="0"/>
              <a:t> u </a:t>
            </a:r>
            <a:r>
              <a:rPr lang="en-US" dirty="0" err="1"/>
              <a:t>qo‘llanilayotgan</a:t>
            </a:r>
            <a:r>
              <a:rPr lang="en-US" dirty="0"/>
              <a:t> </a:t>
            </a:r>
            <a:r>
              <a:rPr lang="en-US" dirty="0" err="1"/>
              <a:t>sharoit</a:t>
            </a:r>
            <a:r>
              <a:rPr lang="en-US" dirty="0"/>
              <a:t> </a:t>
            </a:r>
            <a:r>
              <a:rPr lang="en-US" dirty="0" err="1"/>
              <a:t>nuqati</a:t>
            </a:r>
            <a:r>
              <a:rPr lang="en-US" dirty="0"/>
              <a:t> </a:t>
            </a:r>
            <a:r>
              <a:rPr lang="en-US" dirty="0" err="1"/>
              <a:t>nazaridan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fikr</a:t>
            </a:r>
            <a:r>
              <a:rPr lang="en-US" dirty="0"/>
              <a:t> </a:t>
            </a:r>
            <a:r>
              <a:rPr lang="en-US" dirty="0" err="1"/>
              <a:t>to‘g‘rimi</a:t>
            </a:r>
            <a:r>
              <a:rPr lang="en-US" dirty="0"/>
              <a:t>?</a:t>
            </a:r>
            <a:endParaRPr lang="ru-RU" dirty="0"/>
          </a:p>
          <a:p>
            <a:r>
              <a:rPr lang="en-US" dirty="0"/>
              <a:t>1.2.O‘z-o‘zini </a:t>
            </a:r>
            <a:r>
              <a:rPr lang="en-US" dirty="0" err="1"/>
              <a:t>tarbiyalash</a:t>
            </a:r>
            <a:r>
              <a:rPr lang="en-US" dirty="0"/>
              <a:t> </a:t>
            </a:r>
            <a:r>
              <a:rPr lang="en-US" dirty="0" err="1"/>
              <a:t>metodi</a:t>
            </a:r>
            <a:r>
              <a:rPr lang="en-US" dirty="0"/>
              <a:t> </a:t>
            </a:r>
            <a:r>
              <a:rPr lang="en-US" dirty="0" err="1"/>
              <a:t>siznigcha</a:t>
            </a:r>
            <a:r>
              <a:rPr lang="en-US" dirty="0"/>
              <a:t> </a:t>
            </a:r>
            <a:r>
              <a:rPr lang="en-US" dirty="0" err="1"/>
              <a:t>ta'lim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samaradorligni</a:t>
            </a:r>
            <a:r>
              <a:rPr lang="en-US" dirty="0"/>
              <a:t> </a:t>
            </a:r>
            <a:r>
              <a:rPr lang="en-US" dirty="0" err="1"/>
              <a:t>oshirishda</a:t>
            </a:r>
            <a:r>
              <a:rPr lang="en-US" dirty="0"/>
              <a:t> </a:t>
            </a:r>
            <a:r>
              <a:rPr lang="en-US" dirty="0" err="1"/>
              <a:t>qanchalik</a:t>
            </a:r>
            <a:r>
              <a:rPr lang="en-US" dirty="0"/>
              <a:t> </a:t>
            </a:r>
            <a:r>
              <a:rPr lang="en-US" dirty="0" err="1"/>
              <a:t>muxim</a:t>
            </a:r>
            <a:r>
              <a:rPr lang="en-US" dirty="0"/>
              <a:t> </a:t>
            </a:r>
            <a:r>
              <a:rPr lang="en-US" dirty="0" err="1"/>
              <a:t>o‘rin</a:t>
            </a:r>
            <a:r>
              <a:rPr lang="en-US" dirty="0"/>
              <a:t> </a:t>
            </a:r>
            <a:r>
              <a:rPr lang="en-US" dirty="0" err="1"/>
              <a:t>tutadi.Fikringizni</a:t>
            </a:r>
            <a:r>
              <a:rPr lang="en-US" dirty="0"/>
              <a:t> </a:t>
            </a:r>
            <a:r>
              <a:rPr lang="en-US" dirty="0" err="1"/>
              <a:t>izoxlang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8485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en-US" dirty="0"/>
              <a:t>1-savol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1.Tarbiya </a:t>
            </a:r>
            <a:r>
              <a:rPr lang="en-US" dirty="0" err="1"/>
              <a:t>metodlari</a:t>
            </a:r>
            <a:r>
              <a:rPr lang="en-US" dirty="0"/>
              <a:t> </a:t>
            </a:r>
            <a:r>
              <a:rPr lang="en-US" dirty="0" err="1"/>
              <a:t>xaqida</a:t>
            </a:r>
            <a:r>
              <a:rPr lang="en-US" dirty="0"/>
              <a:t> </a:t>
            </a:r>
            <a:r>
              <a:rPr lang="en-US" dirty="0" err="1"/>
              <a:t>tushuncha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vazifalarini</a:t>
            </a:r>
            <a:r>
              <a:rPr lang="en-US" dirty="0"/>
              <a:t> </a:t>
            </a:r>
            <a:r>
              <a:rPr lang="en-US" dirty="0" err="1"/>
              <a:t>o‘rgatish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Identiv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1.1.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metodalrini</a:t>
            </a:r>
            <a:r>
              <a:rPr lang="en-US" dirty="0"/>
              <a:t> </a:t>
            </a:r>
            <a:r>
              <a:rPr lang="en-US" dirty="0" err="1"/>
              <a:t>biladi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tushunchalar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1.2.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metodlarining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vazifalari</a:t>
            </a:r>
            <a:r>
              <a:rPr lang="en-US" dirty="0"/>
              <a:t> </a:t>
            </a:r>
            <a:r>
              <a:rPr lang="en-US" dirty="0" err="1"/>
              <a:t>xaqida</a:t>
            </a:r>
            <a:r>
              <a:rPr lang="en-US" dirty="0"/>
              <a:t> </a:t>
            </a:r>
            <a:r>
              <a:rPr lang="en-US" dirty="0" err="1"/>
              <a:t>ma'lumot</a:t>
            </a:r>
            <a:r>
              <a:rPr lang="en-US" dirty="0"/>
              <a:t> </a:t>
            </a:r>
            <a:r>
              <a:rPr lang="en-US" dirty="0" err="1"/>
              <a:t>bera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1-savol </a:t>
            </a:r>
            <a:r>
              <a:rPr lang="en-US" dirty="0" err="1"/>
              <a:t>bayoni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metodlari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tushuncha</a:t>
            </a:r>
            <a:r>
              <a:rPr lang="en-US" dirty="0"/>
              <a:t>. </a:t>
            </a:r>
            <a:r>
              <a:rPr lang="en-US" u="sng" dirty="0" err="1"/>
              <a:t>Maqsad</a:t>
            </a:r>
            <a:r>
              <a:rPr lang="en-US" u="sng" dirty="0"/>
              <a:t>, </a:t>
            </a:r>
            <a:r>
              <a:rPr lang="en-US" u="sng" dirty="0" err="1"/>
              <a:t>mazmun</a:t>
            </a:r>
            <a:r>
              <a:rPr lang="en-US" u="sng" dirty="0"/>
              <a:t>, </a:t>
            </a:r>
            <a:r>
              <a:rPr lang="en-US" u="sng" dirty="0" err="1"/>
              <a:t>shakl</a:t>
            </a:r>
            <a:r>
              <a:rPr lang="en-US" u="sng" dirty="0"/>
              <a:t>, </a:t>
            </a:r>
            <a:r>
              <a:rPr lang="en-US" u="sng" dirty="0" err="1"/>
              <a:t>metod</a:t>
            </a:r>
            <a:r>
              <a:rPr lang="en-US" u="sng" dirty="0"/>
              <a:t> </a:t>
            </a:r>
            <a:r>
              <a:rPr lang="en-US" u="sng" dirty="0" err="1"/>
              <a:t>va</a:t>
            </a:r>
            <a:r>
              <a:rPr lang="en-US" u="sng" dirty="0"/>
              <a:t> </a:t>
            </a:r>
            <a:r>
              <a:rPr lang="en-US" u="sng" dirty="0" err="1"/>
              <a:t>vositalar</a:t>
            </a:r>
            <a:r>
              <a:rPr lang="en-US" u="sng" dirty="0"/>
              <a:t> </a:t>
            </a:r>
            <a:r>
              <a:rPr lang="en-US" u="sng" dirty="0" err="1"/>
              <a:t>kabi</a:t>
            </a:r>
            <a:r>
              <a:rPr lang="en-US" u="sng" dirty="0"/>
              <a:t> </a:t>
            </a:r>
            <a:r>
              <a:rPr lang="en-US" u="sng" dirty="0" err="1"/>
              <a:t>tushunchalar</a:t>
            </a:r>
            <a:r>
              <a:rPr lang="en-US" u="sng" dirty="0"/>
              <a:t> </a:t>
            </a:r>
            <a:r>
              <a:rPr lang="en-US" u="sng" dirty="0" err="1"/>
              <a:t>tarbiya</a:t>
            </a:r>
            <a:r>
              <a:rPr lang="en-US" u="sng" dirty="0"/>
              <a:t> </a:t>
            </a:r>
            <a:r>
              <a:rPr lang="en-US" u="sng" dirty="0" err="1"/>
              <a:t>jarayonining</a:t>
            </a:r>
            <a:r>
              <a:rPr lang="en-US" u="sng" dirty="0"/>
              <a:t> </a:t>
            </a:r>
            <a:r>
              <a:rPr lang="en-US" u="sng" dirty="0" err="1"/>
              <a:t>mohiyatini</a:t>
            </a:r>
            <a:r>
              <a:rPr lang="en-US" u="sng" dirty="0"/>
              <a:t> </a:t>
            </a:r>
            <a:r>
              <a:rPr lang="en-US" u="sng" dirty="0" err="1"/>
              <a:t>ochib</a:t>
            </a:r>
            <a:r>
              <a:rPr lang="en-US" u="sng" dirty="0"/>
              <a:t> </a:t>
            </a:r>
            <a:r>
              <a:rPr lang="en-US" u="sng" dirty="0" err="1"/>
              <a:t>beradi</a:t>
            </a:r>
            <a:r>
              <a:rPr lang="en-US" u="sng" dirty="0"/>
              <a:t>.</a:t>
            </a:r>
            <a:r>
              <a:rPr lang="en-US" dirty="0"/>
              <a:t> </a:t>
            </a:r>
            <a:r>
              <a:rPr lang="en-US" dirty="0" err="1"/>
              <a:t>Biroq</a:t>
            </a:r>
            <a:r>
              <a:rPr lang="en-US" dirty="0"/>
              <a:t>,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mohiyatini</a:t>
            </a:r>
            <a:r>
              <a:rPr lang="en-US" dirty="0"/>
              <a:t> </a:t>
            </a:r>
            <a:r>
              <a:rPr lang="en-US" dirty="0" err="1"/>
              <a:t>yoritishda</a:t>
            </a:r>
            <a:r>
              <a:rPr lang="en-US" dirty="0"/>
              <a:t> </a:t>
            </a:r>
            <a:r>
              <a:rPr lang="en-US" dirty="0" err="1"/>
              <a:t>o‘ziga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tushuncha</a:t>
            </a:r>
            <a:r>
              <a:rPr lang="en-US" dirty="0"/>
              <a:t> ham </a:t>
            </a:r>
            <a:r>
              <a:rPr lang="en-US" dirty="0" err="1"/>
              <a:t>mavjud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metodlari</a:t>
            </a:r>
            <a:r>
              <a:rPr lang="en-US" dirty="0"/>
              <a:t> </a:t>
            </a:r>
            <a:r>
              <a:rPr lang="en-US" dirty="0" err="1"/>
              <a:t>tushunchasidir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0871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r>
              <a:rPr lang="en-US" dirty="0" err="1"/>
              <a:t>Tarbiyaning</a:t>
            </a:r>
            <a:r>
              <a:rPr lang="en-US" dirty="0"/>
              <a:t> </a:t>
            </a:r>
            <a:r>
              <a:rPr lang="en-US" dirty="0" err="1"/>
              <a:t>mutlaqo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yaratishga</a:t>
            </a:r>
            <a:r>
              <a:rPr lang="en-US" dirty="0"/>
              <a:t> </a:t>
            </a:r>
            <a:r>
              <a:rPr lang="en-US" dirty="0" err="1"/>
              <a:t>bironta</a:t>
            </a:r>
            <a:r>
              <a:rPr lang="en-US" dirty="0"/>
              <a:t> </a:t>
            </a:r>
            <a:r>
              <a:rPr lang="en-US" dirty="0" err="1"/>
              <a:t>tarbiyachining</a:t>
            </a:r>
            <a:r>
              <a:rPr lang="en-US" dirty="0"/>
              <a:t> </a:t>
            </a:r>
            <a:r>
              <a:rPr lang="en-US" dirty="0" err="1"/>
              <a:t>kuchi</a:t>
            </a:r>
            <a:r>
              <a:rPr lang="en-US" dirty="0"/>
              <a:t> </a:t>
            </a:r>
            <a:r>
              <a:rPr lang="en-US" dirty="0" err="1"/>
              <a:t>yetmaydi</a:t>
            </a:r>
            <a:r>
              <a:rPr lang="en-US" dirty="0"/>
              <a:t>. </a:t>
            </a:r>
            <a:r>
              <a:rPr lang="en-US" dirty="0" err="1"/>
              <a:t>Metodlarni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</a:t>
            </a:r>
            <a:r>
              <a:rPr lang="en-US" dirty="0" err="1"/>
              <a:t>muammosi</a:t>
            </a:r>
            <a:r>
              <a:rPr lang="en-US" dirty="0"/>
              <a:t> </a:t>
            </a:r>
            <a:r>
              <a:rPr lang="en-US" dirty="0" err="1"/>
              <a:t>doimo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tarbiyachi</a:t>
            </a:r>
            <a:r>
              <a:rPr lang="en-US" dirty="0"/>
              <a:t> </a:t>
            </a:r>
            <a:r>
              <a:rPr lang="en-US" dirty="0" err="1"/>
              <a:t>o‘zining</a:t>
            </a:r>
            <a:r>
              <a:rPr lang="en-US" dirty="0"/>
              <a:t> </a:t>
            </a:r>
            <a:r>
              <a:rPr lang="en-US" dirty="0" err="1"/>
              <a:t>imkoniyatiga</a:t>
            </a:r>
            <a:r>
              <a:rPr lang="en-US" dirty="0"/>
              <a:t> </a:t>
            </a:r>
            <a:r>
              <a:rPr lang="en-US" dirty="0" err="1"/>
              <a:t>ko‘ra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,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jarayonining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shart-sharoitlariga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o‘zining</a:t>
            </a:r>
            <a:r>
              <a:rPr lang="en-US" dirty="0"/>
              <a:t> </a:t>
            </a:r>
            <a:r>
              <a:rPr lang="en-US" dirty="0" err="1"/>
              <a:t>xususiy</a:t>
            </a:r>
            <a:r>
              <a:rPr lang="en-US" dirty="0"/>
              <a:t> </a:t>
            </a:r>
            <a:r>
              <a:rPr lang="en-US" dirty="0" err="1"/>
              <a:t>qarashlarini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metodikani</a:t>
            </a:r>
            <a:r>
              <a:rPr lang="en-US" dirty="0"/>
              <a:t> </a:t>
            </a:r>
            <a:r>
              <a:rPr lang="en-US" dirty="0" err="1"/>
              <a:t>boyitadi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Metodning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salbiysi</a:t>
            </a:r>
            <a:r>
              <a:rPr lang="en-US" dirty="0"/>
              <a:t> </a:t>
            </a:r>
            <a:r>
              <a:rPr lang="en-US" dirty="0" err="1"/>
              <a:t>bo‘lmaydi</a:t>
            </a:r>
            <a:r>
              <a:rPr lang="en-US" dirty="0"/>
              <a:t>,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yo‘lni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darajadagi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samarasiz</a:t>
            </a:r>
            <a:r>
              <a:rPr lang="en-US" dirty="0"/>
              <a:t> </a:t>
            </a:r>
            <a:r>
              <a:rPr lang="en-US" dirty="0" err="1"/>
              <a:t>deya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Metodning</a:t>
            </a:r>
            <a:r>
              <a:rPr lang="en-US" dirty="0"/>
              <a:t> </a:t>
            </a:r>
            <a:r>
              <a:rPr lang="en-US" dirty="0" err="1"/>
              <a:t>samaradorligini</a:t>
            </a:r>
            <a:r>
              <a:rPr lang="en-US" dirty="0"/>
              <a:t> u </a:t>
            </a:r>
            <a:r>
              <a:rPr lang="en-US" dirty="0" err="1"/>
              <a:t>qo‘llanilayotgan</a:t>
            </a:r>
            <a:r>
              <a:rPr lang="en-US" dirty="0"/>
              <a:t> </a:t>
            </a:r>
            <a:r>
              <a:rPr lang="en-US" dirty="0" err="1"/>
              <a:t>sharoit</a:t>
            </a:r>
            <a:r>
              <a:rPr lang="en-US" dirty="0"/>
              <a:t> </a:t>
            </a:r>
            <a:r>
              <a:rPr lang="en-US" dirty="0" err="1"/>
              <a:t>nuqati</a:t>
            </a:r>
            <a:r>
              <a:rPr lang="en-US" dirty="0"/>
              <a:t> </a:t>
            </a:r>
            <a:r>
              <a:rPr lang="en-US" dirty="0" err="1"/>
              <a:t>nazaridan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muvofiq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omillarga</a:t>
            </a:r>
            <a:r>
              <a:rPr lang="en-US" dirty="0"/>
              <a:t> </a:t>
            </a:r>
            <a:r>
              <a:rPr lang="en-US" dirty="0" err="1"/>
              <a:t>bog‘lik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30287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62500" lnSpcReduction="20000"/>
          </a:bodyPr>
          <a:lstStyle/>
          <a:p>
            <a:r>
              <a:rPr lang="en-US" sz="3400" dirty="0" err="1"/>
              <a:t>Tarbiyaning</a:t>
            </a:r>
            <a:r>
              <a:rPr lang="en-US" sz="3400" dirty="0"/>
              <a:t> </a:t>
            </a:r>
            <a:r>
              <a:rPr lang="en-US" sz="3400" dirty="0" err="1"/>
              <a:t>maqsad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vazifalari</a:t>
            </a:r>
            <a:r>
              <a:rPr lang="en-US" sz="3400" dirty="0"/>
              <a:t>. </a:t>
            </a:r>
            <a:r>
              <a:rPr lang="en-US" sz="3400" dirty="0" err="1"/>
              <a:t>Tarbiya</a:t>
            </a:r>
            <a:r>
              <a:rPr lang="en-US" sz="3400" dirty="0"/>
              <a:t> </a:t>
            </a:r>
            <a:r>
              <a:rPr lang="en-US" sz="3400" dirty="0" err="1"/>
              <a:t>maqsadi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mazmuni</a:t>
            </a:r>
            <a:r>
              <a:rPr lang="en-US" sz="3400" dirty="0"/>
              <a:t> </a:t>
            </a:r>
            <a:r>
              <a:rPr lang="en-US" sz="3400" dirty="0" err="1"/>
              <a:t>metodlarni</a:t>
            </a:r>
            <a:r>
              <a:rPr lang="en-US" sz="3400" dirty="0"/>
              <a:t> </a:t>
            </a:r>
            <a:r>
              <a:rPr lang="en-US" sz="3400" dirty="0" err="1"/>
              <a:t>to‘g‘ri</a:t>
            </a:r>
            <a:r>
              <a:rPr lang="en-US" sz="3400" dirty="0"/>
              <a:t> </a:t>
            </a:r>
            <a:r>
              <a:rPr lang="en-US" sz="3400" dirty="0" err="1"/>
              <a:t>tanlashga</a:t>
            </a:r>
            <a:r>
              <a:rPr lang="en-US" sz="3400" dirty="0"/>
              <a:t> </a:t>
            </a:r>
            <a:r>
              <a:rPr lang="en-US" sz="3400" dirty="0" err="1"/>
              <a:t>imkon</a:t>
            </a:r>
            <a:r>
              <a:rPr lang="en-US" sz="3400" dirty="0"/>
              <a:t> </a:t>
            </a:r>
            <a:r>
              <a:rPr lang="en-US" sz="3400" dirty="0" err="1"/>
              <a:t>beradi</a:t>
            </a:r>
            <a:r>
              <a:rPr lang="en-US" sz="3400" dirty="0"/>
              <a:t>. </a:t>
            </a:r>
            <a:r>
              <a:rPr lang="en-US" sz="3400" dirty="0" err="1"/>
              <a:t>Maqsad</a:t>
            </a:r>
            <a:r>
              <a:rPr lang="en-US" sz="3400" dirty="0"/>
              <a:t> </a:t>
            </a:r>
            <a:r>
              <a:rPr lang="en-US" sz="3400" dirty="0" err="1"/>
              <a:t>qanday</a:t>
            </a:r>
            <a:r>
              <a:rPr lang="en-US" sz="3400" dirty="0"/>
              <a:t> </a:t>
            </a:r>
            <a:r>
              <a:rPr lang="en-US" sz="3400" dirty="0" err="1"/>
              <a:t>bo‘lsa</a:t>
            </a:r>
            <a:r>
              <a:rPr lang="en-US" sz="3400" dirty="0"/>
              <a:t>, </a:t>
            </a:r>
            <a:r>
              <a:rPr lang="en-US" sz="3400" dirty="0" err="1"/>
              <a:t>unga</a:t>
            </a:r>
            <a:r>
              <a:rPr lang="en-US" sz="3400" dirty="0"/>
              <a:t> </a:t>
            </a:r>
            <a:r>
              <a:rPr lang="en-US" sz="3400" dirty="0" err="1"/>
              <a:t>erishish</a:t>
            </a:r>
            <a:r>
              <a:rPr lang="en-US" sz="3400" dirty="0"/>
              <a:t> </a:t>
            </a:r>
            <a:r>
              <a:rPr lang="en-US" sz="3400" dirty="0" err="1"/>
              <a:t>metodlari</a:t>
            </a:r>
            <a:r>
              <a:rPr lang="en-US" sz="3400" dirty="0"/>
              <a:t> </a:t>
            </a:r>
            <a:r>
              <a:rPr lang="en-US" sz="3400" dirty="0" err="1"/>
              <a:t>unga</a:t>
            </a:r>
            <a:r>
              <a:rPr lang="en-US" sz="3400" dirty="0"/>
              <a:t> </a:t>
            </a:r>
            <a:r>
              <a:rPr lang="en-US" sz="3400" dirty="0" err="1"/>
              <a:t>muvofiq</a:t>
            </a:r>
            <a:r>
              <a:rPr lang="en-US" sz="3400" dirty="0"/>
              <a:t> </a:t>
            </a:r>
            <a:r>
              <a:rPr lang="en-US" sz="3400" dirty="0" err="1"/>
              <a:t>bo‘lishi</a:t>
            </a:r>
            <a:r>
              <a:rPr lang="en-US" sz="3400" dirty="0"/>
              <a:t> </a:t>
            </a:r>
            <a:r>
              <a:rPr lang="en-US" sz="3400" dirty="0" err="1"/>
              <a:t>zarur</a:t>
            </a:r>
            <a:r>
              <a:rPr lang="en-US" sz="3400" dirty="0"/>
              <a:t>.</a:t>
            </a:r>
            <a:br>
              <a:rPr lang="en-US" sz="3400" dirty="0"/>
            </a:br>
            <a:r>
              <a:rPr lang="en-US" sz="3400" dirty="0"/>
              <a:t/>
            </a:r>
            <a:br>
              <a:rPr lang="en-US" sz="3400" dirty="0"/>
            </a:br>
            <a:r>
              <a:rPr lang="en-US" sz="3400" u="sng" dirty="0" err="1"/>
              <a:t>Tarbiyaning</a:t>
            </a:r>
            <a:r>
              <a:rPr lang="en-US" sz="3400" u="sng" dirty="0"/>
              <a:t> </a:t>
            </a:r>
            <a:r>
              <a:rPr lang="en-US" sz="3400" u="sng" dirty="0" err="1"/>
              <a:t>mazmuni</a:t>
            </a:r>
            <a:r>
              <a:rPr lang="en-US" sz="3400" dirty="0"/>
              <a:t> </a:t>
            </a:r>
            <a:r>
              <a:rPr lang="en-US" sz="3400" dirty="0" err="1"/>
              <a:t>shaxsning</a:t>
            </a:r>
            <a:r>
              <a:rPr lang="en-US" sz="3400" dirty="0"/>
              <a:t> </a:t>
            </a:r>
            <a:r>
              <a:rPr lang="en-US" sz="3400" dirty="0" err="1"/>
              <a:t>shakllanishiga</a:t>
            </a:r>
            <a:r>
              <a:rPr lang="en-US" sz="3400" dirty="0"/>
              <a:t> </a:t>
            </a:r>
            <a:r>
              <a:rPr lang="en-US" sz="3400" dirty="0" err="1"/>
              <a:t>qo‘yiluvchi</a:t>
            </a:r>
            <a:r>
              <a:rPr lang="en-US" sz="3400" dirty="0"/>
              <a:t> </a:t>
            </a:r>
            <a:r>
              <a:rPr lang="en-US" sz="3400" dirty="0" err="1"/>
              <a:t>ijtimoiy</a:t>
            </a:r>
            <a:r>
              <a:rPr lang="en-US" sz="3400" dirty="0"/>
              <a:t> </a:t>
            </a:r>
            <a:r>
              <a:rPr lang="en-US" sz="3400" dirty="0" err="1"/>
              <a:t>talablar</a:t>
            </a:r>
            <a:r>
              <a:rPr lang="en-US" sz="3400" dirty="0"/>
              <a:t> </a:t>
            </a:r>
            <a:r>
              <a:rPr lang="en-US" sz="3400" dirty="0" err="1"/>
              <a:t>mohiyatidan</a:t>
            </a:r>
            <a:r>
              <a:rPr lang="en-US" sz="3400" dirty="0"/>
              <a:t> </a:t>
            </a:r>
            <a:r>
              <a:rPr lang="en-US" sz="3400" dirty="0" err="1"/>
              <a:t>iborat</a:t>
            </a:r>
            <a:r>
              <a:rPr lang="en-US" sz="3400" dirty="0"/>
              <a:t>. </a:t>
            </a:r>
            <a:r>
              <a:rPr lang="en-US" sz="3400" dirty="0" err="1"/>
              <a:t>Unutmaslik</a:t>
            </a:r>
            <a:r>
              <a:rPr lang="en-US" sz="3400" dirty="0"/>
              <a:t> </a:t>
            </a:r>
            <a:r>
              <a:rPr lang="en-US" sz="3400" dirty="0" err="1"/>
              <a:t>kerakki</a:t>
            </a:r>
            <a:r>
              <a:rPr lang="en-US" sz="3400" dirty="0"/>
              <a:t>, </a:t>
            </a:r>
            <a:r>
              <a:rPr lang="en-US" sz="3400" dirty="0" err="1"/>
              <a:t>aynan</a:t>
            </a:r>
            <a:r>
              <a:rPr lang="en-US" sz="3400" dirty="0"/>
              <a:t> </a:t>
            </a:r>
            <a:r>
              <a:rPr lang="en-US" sz="3400" dirty="0" err="1"/>
              <a:t>bitta</a:t>
            </a:r>
            <a:r>
              <a:rPr lang="en-US" sz="3400" dirty="0"/>
              <a:t> </a:t>
            </a:r>
            <a:r>
              <a:rPr lang="en-US" sz="3400" dirty="0" err="1"/>
              <a:t>vazifa</a:t>
            </a:r>
            <a:r>
              <a:rPr lang="en-US" sz="3400" dirty="0"/>
              <a:t> </a:t>
            </a:r>
            <a:r>
              <a:rPr lang="en-US" sz="3400" dirty="0" err="1"/>
              <a:t>turli</a:t>
            </a:r>
            <a:r>
              <a:rPr lang="en-US" sz="3400" dirty="0"/>
              <a:t> </a:t>
            </a:r>
            <a:r>
              <a:rPr lang="en-US" sz="3400" dirty="0" err="1"/>
              <a:t>xil</a:t>
            </a:r>
            <a:r>
              <a:rPr lang="en-US" sz="3400" dirty="0"/>
              <a:t> </a:t>
            </a:r>
            <a:r>
              <a:rPr lang="en-US" sz="3400" dirty="0" err="1"/>
              <a:t>fikrlar</a:t>
            </a:r>
            <a:r>
              <a:rPr lang="en-US" sz="3400" dirty="0"/>
              <a:t> </a:t>
            </a:r>
            <a:r>
              <a:rPr lang="en-US" sz="3400" dirty="0" err="1"/>
              <a:t>bilan</a:t>
            </a:r>
            <a:r>
              <a:rPr lang="en-US" sz="3400" dirty="0"/>
              <a:t> </a:t>
            </a:r>
            <a:r>
              <a:rPr lang="en-US" sz="3400" dirty="0" err="1"/>
              <a:t>to‘ldirilgan</a:t>
            </a:r>
            <a:r>
              <a:rPr lang="en-US" sz="3400" dirty="0"/>
              <a:t> </a:t>
            </a:r>
            <a:r>
              <a:rPr lang="en-US" sz="3400" dirty="0" err="1"/>
              <a:t>bo‘lishi</a:t>
            </a:r>
            <a:r>
              <a:rPr lang="en-US" sz="3400" dirty="0"/>
              <a:t> </a:t>
            </a:r>
            <a:r>
              <a:rPr lang="en-US" sz="3400" dirty="0" err="1"/>
              <a:t>mumkin</a:t>
            </a:r>
            <a:r>
              <a:rPr lang="en-US" sz="3400" dirty="0"/>
              <a:t>. </a:t>
            </a:r>
            <a:r>
              <a:rPr lang="en-US" sz="3400" dirty="0" err="1"/>
              <a:t>Shuning</a:t>
            </a:r>
            <a:r>
              <a:rPr lang="en-US" sz="3400" dirty="0"/>
              <a:t> </a:t>
            </a:r>
            <a:r>
              <a:rPr lang="en-US" sz="3400" dirty="0" err="1"/>
              <a:t>uchun</a:t>
            </a:r>
            <a:r>
              <a:rPr lang="en-US" sz="3400" dirty="0"/>
              <a:t> </a:t>
            </a:r>
            <a:r>
              <a:rPr lang="en-US" sz="3400" dirty="0" err="1"/>
              <a:t>metodlarni</a:t>
            </a:r>
            <a:r>
              <a:rPr lang="en-US" sz="3400" dirty="0"/>
              <a:t> </a:t>
            </a:r>
            <a:r>
              <a:rPr lang="en-US" sz="3400" dirty="0" err="1"/>
              <a:t>umuman</a:t>
            </a:r>
            <a:r>
              <a:rPr lang="en-US" sz="3400" dirty="0"/>
              <a:t> </a:t>
            </a:r>
            <a:r>
              <a:rPr lang="en-US" sz="3400" dirty="0" err="1"/>
              <a:t>mazmun</a:t>
            </a:r>
            <a:r>
              <a:rPr lang="en-US" sz="3400" dirty="0"/>
              <a:t> </a:t>
            </a:r>
            <a:r>
              <a:rPr lang="en-US" sz="3400" dirty="0" err="1"/>
              <a:t>bilan</a:t>
            </a:r>
            <a:r>
              <a:rPr lang="en-US" sz="3400" dirty="0"/>
              <a:t> </a:t>
            </a:r>
            <a:r>
              <a:rPr lang="en-US" sz="3400" dirty="0" err="1"/>
              <a:t>emas</a:t>
            </a:r>
            <a:r>
              <a:rPr lang="en-US" sz="3400" dirty="0"/>
              <a:t>, </a:t>
            </a:r>
            <a:r>
              <a:rPr lang="en-US" sz="3400" dirty="0" err="1"/>
              <a:t>balki</a:t>
            </a:r>
            <a:r>
              <a:rPr lang="en-US" sz="3400" dirty="0"/>
              <a:t> </a:t>
            </a:r>
            <a:r>
              <a:rPr lang="en-US" sz="3400" dirty="0" err="1"/>
              <a:t>aniq</a:t>
            </a:r>
            <a:r>
              <a:rPr lang="en-US" sz="3400" dirty="0"/>
              <a:t> </a:t>
            </a:r>
            <a:r>
              <a:rPr lang="en-US" sz="3400" dirty="0" err="1"/>
              <a:t>fikr</a:t>
            </a:r>
            <a:r>
              <a:rPr lang="en-US" sz="3400" dirty="0"/>
              <a:t> </a:t>
            </a:r>
            <a:r>
              <a:rPr lang="en-US" sz="3400" dirty="0" err="1"/>
              <a:t>bilan</a:t>
            </a:r>
            <a:r>
              <a:rPr lang="en-US" sz="3400" dirty="0"/>
              <a:t> </a:t>
            </a:r>
            <a:r>
              <a:rPr lang="en-US" sz="3400" dirty="0" err="1"/>
              <a:t>bog‘lash</a:t>
            </a:r>
            <a:r>
              <a:rPr lang="en-US" sz="3400" dirty="0"/>
              <a:t> </a:t>
            </a:r>
            <a:r>
              <a:rPr lang="en-US" sz="3400" dirty="0" err="1"/>
              <a:t>g‘oyat</a:t>
            </a:r>
            <a:r>
              <a:rPr lang="en-US" sz="3400" dirty="0"/>
              <a:t> </a:t>
            </a:r>
            <a:r>
              <a:rPr lang="en-US" sz="3400" dirty="0" err="1"/>
              <a:t>muhimdir</a:t>
            </a:r>
            <a:r>
              <a:rPr lang="en-US" sz="3400" dirty="0"/>
              <a:t>.</a:t>
            </a:r>
            <a:br>
              <a:rPr lang="en-US" sz="3400" dirty="0"/>
            </a:br>
            <a:r>
              <a:rPr lang="en-US" sz="3400" dirty="0"/>
              <a:t/>
            </a:r>
            <a:br>
              <a:rPr lang="en-US" sz="3400" dirty="0"/>
            </a:br>
            <a:r>
              <a:rPr lang="en-US" sz="3400" u="sng" dirty="0" err="1"/>
              <a:t>Tarbiyalanuvchilarning</a:t>
            </a:r>
            <a:r>
              <a:rPr lang="en-US" sz="3400" u="sng" dirty="0"/>
              <a:t> </a:t>
            </a:r>
            <a:r>
              <a:rPr lang="en-US" sz="3400" u="sng" dirty="0" err="1"/>
              <a:t>yosh</a:t>
            </a:r>
            <a:r>
              <a:rPr lang="en-US" sz="3400" u="sng" dirty="0"/>
              <a:t> </a:t>
            </a:r>
            <a:r>
              <a:rPr lang="en-US" sz="3400" u="sng" dirty="0" err="1"/>
              <a:t>xususiyatlari</a:t>
            </a:r>
            <a:r>
              <a:rPr lang="en-US" sz="3400" u="sng" dirty="0"/>
              <a:t>.</a:t>
            </a:r>
            <a:r>
              <a:rPr lang="en-US" sz="3400" dirty="0"/>
              <a:t> </a:t>
            </a:r>
            <a:r>
              <a:rPr lang="en-US" sz="3400" dirty="0" err="1"/>
              <a:t>Tarbiya</a:t>
            </a:r>
            <a:r>
              <a:rPr lang="en-US" sz="3400" dirty="0"/>
              <a:t> </a:t>
            </a:r>
            <a:r>
              <a:rPr lang="en-US" sz="3400" dirty="0" err="1"/>
              <a:t>jarayonida</a:t>
            </a:r>
            <a:r>
              <a:rPr lang="en-US" sz="3400" dirty="0"/>
              <a:t> </a:t>
            </a:r>
            <a:r>
              <a:rPr lang="en-US" sz="3400" dirty="0" err="1"/>
              <a:t>tarbiyalanuvchilarning</a:t>
            </a:r>
            <a:r>
              <a:rPr lang="en-US" sz="3400" dirty="0"/>
              <a:t> </a:t>
            </a:r>
            <a:r>
              <a:rPr lang="en-US" sz="3400" dirty="0" err="1"/>
              <a:t>yosh</a:t>
            </a:r>
            <a:r>
              <a:rPr lang="en-US" sz="3400" dirty="0"/>
              <a:t> </a:t>
            </a:r>
            <a:r>
              <a:rPr lang="en-US" sz="3400" dirty="0" err="1"/>
              <a:t>xususiyatlarini</a:t>
            </a:r>
            <a:r>
              <a:rPr lang="en-US" sz="3400" dirty="0"/>
              <a:t> </a:t>
            </a:r>
            <a:r>
              <a:rPr lang="en-US" sz="3400" dirty="0" err="1"/>
              <a:t>inobatga</a:t>
            </a:r>
            <a:r>
              <a:rPr lang="en-US" sz="3400" dirty="0"/>
              <a:t> </a:t>
            </a:r>
            <a:r>
              <a:rPr lang="en-US" sz="3400" dirty="0" err="1"/>
              <a:t>olish</a:t>
            </a:r>
            <a:r>
              <a:rPr lang="en-US" sz="3400" dirty="0"/>
              <a:t> </a:t>
            </a:r>
            <a:r>
              <a:rPr lang="en-US" sz="3400" dirty="0" err="1"/>
              <a:t>maqsadga</a:t>
            </a:r>
            <a:r>
              <a:rPr lang="en-US" sz="3400" dirty="0"/>
              <a:t> </a:t>
            </a:r>
            <a:r>
              <a:rPr lang="en-US" sz="3400" dirty="0" err="1"/>
              <a:t>muvofiqdir</a:t>
            </a:r>
            <a:r>
              <a:rPr lang="en-US" sz="3400" dirty="0"/>
              <a:t>. </a:t>
            </a:r>
            <a:r>
              <a:rPr lang="en-US" sz="3400" u="sng" dirty="0" err="1"/>
              <a:t>Yosh</a:t>
            </a:r>
            <a:r>
              <a:rPr lang="en-US" sz="3400" u="sng" dirty="0"/>
              <a:t> </a:t>
            </a:r>
            <a:r>
              <a:rPr lang="en-US" sz="3400" u="sng" dirty="0" err="1"/>
              <a:t>xususiyatlari</a:t>
            </a:r>
            <a:r>
              <a:rPr lang="en-US" sz="3400" dirty="0"/>
              <a:t> </a:t>
            </a:r>
            <a:r>
              <a:rPr lang="en-US" sz="3400" dirty="0" err="1"/>
              <a:t>muayyan</a:t>
            </a:r>
            <a:r>
              <a:rPr lang="en-US" sz="3400" dirty="0"/>
              <a:t> </a:t>
            </a:r>
            <a:r>
              <a:rPr lang="en-US" sz="3400" dirty="0" err="1"/>
              <a:t>bir</a:t>
            </a:r>
            <a:r>
              <a:rPr lang="en-US" sz="3400" dirty="0"/>
              <a:t> </a:t>
            </a:r>
            <a:r>
              <a:rPr lang="en-US" sz="3400" dirty="0" err="1"/>
              <a:t>yosh</a:t>
            </a:r>
            <a:r>
              <a:rPr lang="en-US" sz="3400" dirty="0"/>
              <a:t> </a:t>
            </a:r>
            <a:r>
              <a:rPr lang="en-US" sz="3400" dirty="0" err="1"/>
              <a:t>davriga</a:t>
            </a:r>
            <a:r>
              <a:rPr lang="en-US" sz="3400" dirty="0"/>
              <a:t> </a:t>
            </a:r>
            <a:r>
              <a:rPr lang="en-US" sz="3400" dirty="0" err="1"/>
              <a:t>xos</a:t>
            </a:r>
            <a:r>
              <a:rPr lang="en-US" sz="3400" dirty="0"/>
              <a:t> </a:t>
            </a:r>
            <a:r>
              <a:rPr lang="en-US" sz="3400" dirty="0" err="1"/>
              <a:t>bo‘lgan</a:t>
            </a:r>
            <a:r>
              <a:rPr lang="en-US" sz="3400" dirty="0"/>
              <a:t> </a:t>
            </a:r>
            <a:r>
              <a:rPr lang="en-US" sz="3400" dirty="0" err="1"/>
              <a:t>anatomik</a:t>
            </a:r>
            <a:r>
              <a:rPr lang="en-US" sz="3400" dirty="0"/>
              <a:t>, </a:t>
            </a:r>
            <a:r>
              <a:rPr lang="en-US" sz="3400" dirty="0" err="1"/>
              <a:t>fiziologik</a:t>
            </a:r>
            <a:r>
              <a:rPr lang="en-US" sz="3400" dirty="0"/>
              <a:t> (</a:t>
            </a:r>
            <a:r>
              <a:rPr lang="en-US" sz="3400" dirty="0" err="1"/>
              <a:t>jismoniy</a:t>
            </a:r>
            <a:r>
              <a:rPr lang="en-US" sz="3400" dirty="0"/>
              <a:t>)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psixologik</a:t>
            </a:r>
            <a:r>
              <a:rPr lang="en-US" sz="3400" dirty="0"/>
              <a:t> </a:t>
            </a:r>
            <a:r>
              <a:rPr lang="en-US" sz="3400" dirty="0" err="1"/>
              <a:t>xususiyatlardir</a:t>
            </a:r>
            <a:r>
              <a:rPr lang="en-US" sz="3400" dirty="0"/>
              <a:t>. </a:t>
            </a:r>
            <a:r>
              <a:rPr lang="en-US" sz="3400" dirty="0" err="1"/>
              <a:t>Aytaylik</a:t>
            </a:r>
            <a:r>
              <a:rPr lang="en-US" sz="3400" dirty="0"/>
              <a:t>, </a:t>
            </a:r>
            <a:r>
              <a:rPr lang="en-US" sz="3400" dirty="0" err="1"/>
              <a:t>mas'uliyat</a:t>
            </a:r>
            <a:r>
              <a:rPr lang="en-US" sz="3400" dirty="0"/>
              <a:t> </a:t>
            </a:r>
            <a:r>
              <a:rPr lang="en-US" sz="3400" dirty="0" err="1"/>
              <a:t>tuyg‘usini</a:t>
            </a:r>
            <a:r>
              <a:rPr lang="en-US" sz="3400" dirty="0"/>
              <a:t> </a:t>
            </a:r>
            <a:r>
              <a:rPr lang="en-US" sz="3400" dirty="0" err="1"/>
              <a:t>boshlang‘ich</a:t>
            </a:r>
            <a:r>
              <a:rPr lang="en-US" sz="3400" dirty="0"/>
              <a:t> </a:t>
            </a:r>
            <a:r>
              <a:rPr lang="en-US" sz="3400" dirty="0" err="1"/>
              <a:t>ta'lim</a:t>
            </a:r>
            <a:r>
              <a:rPr lang="en-US" sz="3400" dirty="0"/>
              <a:t>, </a:t>
            </a:r>
            <a:r>
              <a:rPr lang="en-US" sz="3400" dirty="0" err="1"/>
              <a:t>o‘rta</a:t>
            </a:r>
            <a:r>
              <a:rPr lang="en-US" sz="3400" dirty="0"/>
              <a:t> </a:t>
            </a:r>
            <a:r>
              <a:rPr lang="en-US" sz="3400" dirty="0" err="1"/>
              <a:t>ta'lim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o‘rta</a:t>
            </a:r>
            <a:r>
              <a:rPr lang="en-US" sz="3400" dirty="0"/>
              <a:t> </a:t>
            </a:r>
            <a:r>
              <a:rPr lang="en-US" sz="3400" dirty="0" err="1"/>
              <a:t>maxsus</a:t>
            </a:r>
            <a:r>
              <a:rPr lang="en-US" sz="3400" dirty="0"/>
              <a:t>, </a:t>
            </a:r>
            <a:r>
              <a:rPr lang="en-US" sz="3400" dirty="0" err="1"/>
              <a:t>kasb-hunar</a:t>
            </a:r>
            <a:r>
              <a:rPr lang="en-US" sz="3400" dirty="0"/>
              <a:t> </a:t>
            </a:r>
            <a:r>
              <a:rPr lang="en-US" sz="3400" dirty="0" err="1"/>
              <a:t>ta'limi</a:t>
            </a:r>
            <a:r>
              <a:rPr lang="en-US" sz="3400" dirty="0"/>
              <a:t> </a:t>
            </a:r>
            <a:r>
              <a:rPr lang="en-US" sz="3400" dirty="0" err="1"/>
              <a:t>muassasalarida</a:t>
            </a:r>
            <a:r>
              <a:rPr lang="en-US" sz="3400" dirty="0"/>
              <a:t> </a:t>
            </a:r>
            <a:r>
              <a:rPr lang="en-US" sz="3400" dirty="0" err="1"/>
              <a:t>ta'lim</a:t>
            </a:r>
            <a:r>
              <a:rPr lang="en-US" sz="3400" dirty="0"/>
              <a:t> </a:t>
            </a:r>
            <a:r>
              <a:rPr lang="en-US" sz="3400" dirty="0" err="1"/>
              <a:t>olayotgan</a:t>
            </a:r>
            <a:r>
              <a:rPr lang="en-US" sz="3400" dirty="0"/>
              <a:t> </a:t>
            </a:r>
            <a:r>
              <a:rPr lang="en-US" sz="3400" dirty="0" err="1"/>
              <a:t>o‘quvchilarda</a:t>
            </a:r>
            <a:r>
              <a:rPr lang="en-US" sz="3400" dirty="0"/>
              <a:t> ham </a:t>
            </a:r>
            <a:r>
              <a:rPr lang="en-US" sz="3400" dirty="0" err="1"/>
              <a:t>shakllantirish</a:t>
            </a:r>
            <a:r>
              <a:rPr lang="en-US" sz="3400" dirty="0"/>
              <a:t> </a:t>
            </a:r>
            <a:r>
              <a:rPr lang="en-US" sz="3400" dirty="0" err="1"/>
              <a:t>mumkin</a:t>
            </a:r>
            <a:r>
              <a:rPr lang="en-US" sz="3400" dirty="0"/>
              <a:t>. </a:t>
            </a:r>
            <a:r>
              <a:rPr lang="en-US" sz="3400" dirty="0" err="1"/>
              <a:t>Biroq</a:t>
            </a:r>
            <a:r>
              <a:rPr lang="en-US" sz="3400" dirty="0"/>
              <a:t> </a:t>
            </a:r>
            <a:r>
              <a:rPr lang="en-US" sz="3400" dirty="0" err="1"/>
              <a:t>har</a:t>
            </a:r>
            <a:r>
              <a:rPr lang="en-US" sz="3400" dirty="0"/>
              <a:t> </a:t>
            </a:r>
            <a:r>
              <a:rPr lang="en-US" sz="3400" dirty="0" err="1"/>
              <a:t>bir</a:t>
            </a:r>
            <a:r>
              <a:rPr lang="en-US" sz="3400" dirty="0"/>
              <a:t> </a:t>
            </a:r>
            <a:r>
              <a:rPr lang="en-US" sz="3400" dirty="0" err="1"/>
              <a:t>bosqichda</a:t>
            </a:r>
            <a:r>
              <a:rPr lang="en-US" sz="3400" dirty="0"/>
              <a:t> </a:t>
            </a:r>
            <a:r>
              <a:rPr lang="en-US" sz="3400" dirty="0" err="1"/>
              <a:t>mazkur</a:t>
            </a:r>
            <a:r>
              <a:rPr lang="en-US" sz="3400" dirty="0"/>
              <a:t> </a:t>
            </a:r>
            <a:r>
              <a:rPr lang="en-US" sz="3400" dirty="0" err="1"/>
              <a:t>sifatni</a:t>
            </a:r>
            <a:r>
              <a:rPr lang="en-US" sz="3400" dirty="0"/>
              <a:t> </a:t>
            </a:r>
            <a:r>
              <a:rPr lang="en-US" sz="3400" dirty="0" err="1"/>
              <a:t>shakllantirish</a:t>
            </a:r>
            <a:r>
              <a:rPr lang="en-US" sz="3400" dirty="0"/>
              <a:t> </a:t>
            </a:r>
            <a:r>
              <a:rPr lang="en-US" sz="3400" dirty="0" err="1"/>
              <a:t>borasida</a:t>
            </a:r>
            <a:r>
              <a:rPr lang="en-US" sz="3400" dirty="0"/>
              <a:t> </a:t>
            </a:r>
            <a:r>
              <a:rPr lang="en-US" sz="3400" dirty="0" err="1"/>
              <a:t>turli</a:t>
            </a:r>
            <a:r>
              <a:rPr lang="en-US" sz="3400" dirty="0"/>
              <a:t> </a:t>
            </a:r>
            <a:r>
              <a:rPr lang="en-US" sz="3400" dirty="0" err="1"/>
              <a:t>metodlar</a:t>
            </a:r>
            <a:r>
              <a:rPr lang="en-US" sz="3400" dirty="0"/>
              <a:t> </a:t>
            </a:r>
            <a:r>
              <a:rPr lang="en-US" sz="3400" dirty="0" err="1"/>
              <a:t>qo‘llaniladi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62363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en-US" dirty="0" err="1"/>
              <a:t>Xalq</a:t>
            </a:r>
            <a:r>
              <a:rPr lang="en-US" dirty="0"/>
              <a:t> </a:t>
            </a:r>
            <a:r>
              <a:rPr lang="en-US" dirty="0" err="1"/>
              <a:t>pedagogikasida</a:t>
            </a:r>
            <a:r>
              <a:rPr lang="en-US" dirty="0"/>
              <a:t> </a:t>
            </a:r>
            <a:r>
              <a:rPr lang="en-US" dirty="0" err="1"/>
              <a:t>qo‘llanilgan</a:t>
            </a:r>
            <a:r>
              <a:rPr lang="en-US" dirty="0"/>
              <a:t> </a:t>
            </a:r>
            <a:r>
              <a:rPr lang="en-US" dirty="0" err="1"/>
              <a:t>xilma-xil</a:t>
            </a:r>
            <a:r>
              <a:rPr lang="en-US" dirty="0"/>
              <a:t>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umumlashtirish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  <a:p>
            <a:pPr marL="514350" lvl="0" indent="-514350">
              <a:buAutoNum type="arabicPeriod"/>
            </a:pPr>
            <a:r>
              <a:rPr lang="en-US" dirty="0" err="1" smtClean="0"/>
              <a:t>Tushuntirish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hikoya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o‘rgatish</a:t>
            </a:r>
            <a:r>
              <a:rPr lang="en-US" dirty="0" smtClean="0"/>
              <a:t>).</a:t>
            </a:r>
          </a:p>
          <a:p>
            <a:pPr marL="514350" lvl="0" indent="-514350">
              <a:buAutoNum type="arabicPeriod"/>
            </a:pPr>
            <a:r>
              <a:rPr lang="ru-RU" dirty="0" err="1" smtClean="0"/>
              <a:t>Mashqlantirish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err="1"/>
              <a:t>odatlantirish</a:t>
            </a:r>
            <a:r>
              <a:rPr lang="ru-RU" dirty="0"/>
              <a:t>, </a:t>
            </a:r>
            <a:r>
              <a:rPr lang="ru-RU" dirty="0" err="1"/>
              <a:t>mashq</a:t>
            </a:r>
            <a:r>
              <a:rPr lang="ru-RU" dirty="0"/>
              <a:t> </a:t>
            </a:r>
            <a:r>
              <a:rPr lang="ru-RU" dirty="0" err="1"/>
              <a:t>qildirish</a:t>
            </a:r>
            <a:r>
              <a:rPr lang="ru-RU" dirty="0" smtClean="0"/>
              <a:t>).</a:t>
            </a: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Namuna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maslahat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, </a:t>
            </a:r>
            <a:r>
              <a:rPr lang="en-US" dirty="0" err="1"/>
              <a:t>uzr</a:t>
            </a:r>
            <a:r>
              <a:rPr lang="en-US" dirty="0"/>
              <a:t> </a:t>
            </a:r>
            <a:r>
              <a:rPr lang="en-US" dirty="0" err="1"/>
              <a:t>so‘rash</a:t>
            </a:r>
            <a:r>
              <a:rPr lang="en-US" dirty="0"/>
              <a:t>, </a:t>
            </a:r>
            <a:r>
              <a:rPr lang="en-US" dirty="0" err="1"/>
              <a:t>yaxshiliklar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so‘rash</a:t>
            </a:r>
            <a:r>
              <a:rPr lang="en-US" dirty="0"/>
              <a:t>, </a:t>
            </a:r>
            <a:r>
              <a:rPr lang="en-US" dirty="0" err="1"/>
              <a:t>o‘rnak</a:t>
            </a:r>
            <a:r>
              <a:rPr lang="en-US" dirty="0"/>
              <a:t> </a:t>
            </a:r>
            <a:r>
              <a:rPr lang="en-US" dirty="0" err="1"/>
              <a:t>bo‘lish</a:t>
            </a:r>
            <a:r>
              <a:rPr lang="en-US" dirty="0"/>
              <a:t>).</a:t>
            </a:r>
            <a:endParaRPr lang="ru-RU" dirty="0"/>
          </a:p>
          <a:p>
            <a:pPr marL="0" lvl="0" indent="0">
              <a:buNone/>
            </a:pPr>
            <a:r>
              <a:rPr lang="en-US" dirty="0" smtClean="0"/>
              <a:t>4. </a:t>
            </a:r>
            <a:r>
              <a:rPr lang="en-US" dirty="0" err="1" smtClean="0"/>
              <a:t>Nasihat</a:t>
            </a:r>
            <a:r>
              <a:rPr lang="en-US" dirty="0" smtClean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o‘git</a:t>
            </a:r>
            <a:r>
              <a:rPr lang="en-US" dirty="0"/>
              <a:t> (</a:t>
            </a:r>
            <a:r>
              <a:rPr lang="en-US" dirty="0" err="1"/>
              <a:t>undash</a:t>
            </a:r>
            <a:r>
              <a:rPr lang="en-US" dirty="0"/>
              <a:t>, </a:t>
            </a:r>
            <a:r>
              <a:rPr lang="en-US" dirty="0" err="1"/>
              <a:t>ko‘ndirish</a:t>
            </a:r>
            <a:r>
              <a:rPr lang="en-US" dirty="0"/>
              <a:t>, </a:t>
            </a:r>
            <a:r>
              <a:rPr lang="en-US" dirty="0" err="1"/>
              <a:t>iltimos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yolvorish</a:t>
            </a:r>
            <a:r>
              <a:rPr lang="en-US" dirty="0"/>
              <a:t>, </a:t>
            </a:r>
            <a:r>
              <a:rPr lang="en-US" dirty="0" err="1">
                <a:hlinkClick r:id="rId2"/>
              </a:rPr>
              <a:t>tilak-istak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bildirish</a:t>
            </a:r>
            <a:r>
              <a:rPr lang="en-US" dirty="0"/>
              <a:t>, </a:t>
            </a:r>
            <a:r>
              <a:rPr lang="en-US" dirty="0" err="1"/>
              <a:t>ma'qullash</a:t>
            </a:r>
            <a:r>
              <a:rPr lang="en-US" dirty="0"/>
              <a:t>, </a:t>
            </a:r>
            <a:r>
              <a:rPr lang="en-US" dirty="0" err="1"/>
              <a:t>rahmat</a:t>
            </a:r>
            <a:r>
              <a:rPr lang="en-US" dirty="0"/>
              <a:t> </a:t>
            </a:r>
            <a:r>
              <a:rPr lang="en-US" dirty="0" err="1"/>
              <a:t>aytish</a:t>
            </a:r>
            <a:r>
              <a:rPr lang="en-US" dirty="0"/>
              <a:t>, duo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oq</a:t>
            </a:r>
            <a:r>
              <a:rPr lang="en-US" dirty="0"/>
              <a:t> </a:t>
            </a:r>
            <a:r>
              <a:rPr lang="en-US" dirty="0" err="1"/>
              <a:t>yo‘l</a:t>
            </a:r>
            <a:r>
              <a:rPr lang="en-US" dirty="0"/>
              <a:t> </a:t>
            </a:r>
            <a:r>
              <a:rPr lang="en-US" dirty="0" err="1"/>
              <a:t>tilash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hokazolar</a:t>
            </a:r>
            <a:r>
              <a:rPr lang="en-US" dirty="0"/>
              <a:t>).</a:t>
            </a:r>
            <a:endParaRPr lang="ru-RU" dirty="0"/>
          </a:p>
          <a:p>
            <a:pPr marL="0" lvl="0" indent="0">
              <a:buNone/>
            </a:pPr>
            <a:r>
              <a:rPr lang="en-US" dirty="0" smtClean="0"/>
              <a:t>5. </a:t>
            </a:r>
            <a:r>
              <a:rPr lang="en-US" dirty="0" err="1" smtClean="0"/>
              <a:t>Qoralash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/>
              <a:t>jazo</a:t>
            </a:r>
            <a:r>
              <a:rPr lang="en-US" dirty="0"/>
              <a:t> (</a:t>
            </a:r>
            <a:r>
              <a:rPr lang="en-US" dirty="0" err="1"/>
              <a:t>ta'kidlash</a:t>
            </a:r>
            <a:r>
              <a:rPr lang="en-US" dirty="0"/>
              <a:t>, </a:t>
            </a:r>
            <a:r>
              <a:rPr lang="en-US" dirty="0" err="1"/>
              <a:t>ta'na</a:t>
            </a:r>
            <a:r>
              <a:rPr lang="en-US" dirty="0"/>
              <a:t>, </a:t>
            </a:r>
            <a:r>
              <a:rPr lang="en-US" dirty="0" err="1"/>
              <a:t>gina</a:t>
            </a:r>
            <a:r>
              <a:rPr lang="en-US" dirty="0"/>
              <a:t>, </a:t>
            </a:r>
            <a:r>
              <a:rPr lang="en-US" dirty="0" err="1"/>
              <a:t>tanbeh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, </a:t>
            </a:r>
            <a:r>
              <a:rPr lang="en-US" dirty="0" err="1"/>
              <a:t>majbur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koyish</a:t>
            </a:r>
            <a:r>
              <a:rPr lang="en-US" dirty="0"/>
              <a:t>, </a:t>
            </a:r>
            <a:r>
              <a:rPr lang="en-US" dirty="0" err="1"/>
              <a:t>ayblash</a:t>
            </a:r>
            <a:r>
              <a:rPr lang="en-US" dirty="0"/>
              <a:t>, </a:t>
            </a:r>
            <a:r>
              <a:rPr lang="en-US" dirty="0" err="1"/>
              <a:t>uyaltirish</a:t>
            </a:r>
            <a:r>
              <a:rPr lang="en-US" dirty="0"/>
              <a:t>, </a:t>
            </a:r>
            <a:r>
              <a:rPr lang="en-US" dirty="0" err="1"/>
              <a:t>qo‘rqitish</a:t>
            </a:r>
            <a:r>
              <a:rPr lang="en-US" dirty="0"/>
              <a:t>, </a:t>
            </a:r>
            <a:r>
              <a:rPr lang="en-US" dirty="0" err="1"/>
              <a:t>nafratlanish</a:t>
            </a:r>
            <a:r>
              <a:rPr lang="en-US" dirty="0"/>
              <a:t>, </a:t>
            </a:r>
            <a:r>
              <a:rPr lang="en-US" dirty="0" err="1"/>
              <a:t>ont-qasam</a:t>
            </a:r>
            <a:r>
              <a:rPr lang="en-US" dirty="0"/>
              <a:t> </a:t>
            </a:r>
            <a:r>
              <a:rPr lang="en-US" dirty="0" err="1"/>
              <a:t>ichirish</a:t>
            </a:r>
            <a:r>
              <a:rPr lang="en-US" dirty="0"/>
              <a:t>, </a:t>
            </a:r>
            <a:r>
              <a:rPr lang="en-US" dirty="0" err="1"/>
              <a:t>urish</a:t>
            </a:r>
            <a:r>
              <a:rPr lang="en-US" dirty="0"/>
              <a:t>, </a:t>
            </a:r>
            <a:r>
              <a:rPr lang="en-US" dirty="0" err="1"/>
              <a:t>kaltaklash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hokazolar</a:t>
            </a:r>
            <a:r>
              <a:rPr lang="en-US" dirty="0"/>
              <a:t>).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31853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en-US" dirty="0"/>
              <a:t>Agar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berilsa</a:t>
            </a:r>
            <a:r>
              <a:rPr lang="en-US" dirty="0"/>
              <a:t>, </a:t>
            </a:r>
            <a:r>
              <a:rPr lang="en-US" dirty="0" err="1"/>
              <a:t>yuqoridagi</a:t>
            </a:r>
            <a:r>
              <a:rPr lang="en-US" dirty="0"/>
              <a:t> </a:t>
            </a:r>
            <a:r>
              <a:rPr lang="en-US" dirty="0" err="1"/>
              <a:t>beshta</a:t>
            </a:r>
            <a:r>
              <a:rPr lang="en-US" dirty="0"/>
              <a:t> </a:t>
            </a:r>
            <a:r>
              <a:rPr lang="en-US" dirty="0" err="1"/>
              <a:t>metod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yaxlitlikni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bolaga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jarayonning</a:t>
            </a:r>
            <a:r>
              <a:rPr lang="en-US" dirty="0"/>
              <a:t> </a:t>
            </a:r>
            <a:r>
              <a:rPr lang="en-US" dirty="0" err="1"/>
              <a:t>mohiyati</a:t>
            </a:r>
            <a:r>
              <a:rPr lang="en-US" dirty="0"/>
              <a:t> </a:t>
            </a:r>
            <a:r>
              <a:rPr lang="en-US" dirty="0" err="1"/>
              <a:t>tushuntiriladi</a:t>
            </a:r>
            <a:r>
              <a:rPr lang="en-US" dirty="0"/>
              <a:t>.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narsa</a:t>
            </a:r>
            <a:r>
              <a:rPr lang="en-US" dirty="0"/>
              <a:t>, </a:t>
            </a:r>
            <a:r>
              <a:rPr lang="en-US" dirty="0" err="1"/>
              <a:t>hodisa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jarayonlarning</a:t>
            </a:r>
            <a:r>
              <a:rPr lang="en-US" dirty="0"/>
              <a:t> </a:t>
            </a:r>
            <a:r>
              <a:rPr lang="en-US" dirty="0" err="1"/>
              <a:t>mohiyatiga</a:t>
            </a:r>
            <a:r>
              <a:rPr lang="en-US" dirty="0"/>
              <a:t> </a:t>
            </a:r>
            <a:r>
              <a:rPr lang="en-US" dirty="0" err="1"/>
              <a:t>tushunmaganlarida</a:t>
            </a:r>
            <a:r>
              <a:rPr lang="en-US" dirty="0"/>
              <a:t> </a:t>
            </a:r>
            <a:r>
              <a:rPr lang="en-US" dirty="0" err="1"/>
              <a:t>tarbiyachi</a:t>
            </a:r>
            <a:r>
              <a:rPr lang="en-US" dirty="0"/>
              <a:t> 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vositasidan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, </a:t>
            </a:r>
            <a:r>
              <a:rPr lang="en-US" dirty="0" err="1"/>
              <a:t>yoshlarning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kuzatuvchanligiga</a:t>
            </a:r>
            <a:r>
              <a:rPr lang="en-US" dirty="0"/>
              <a:t>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Bu </a:t>
            </a:r>
            <a:r>
              <a:rPr lang="en-US" dirty="0" err="1"/>
              <a:t>holatda</a:t>
            </a:r>
            <a:r>
              <a:rPr lang="en-US" dirty="0"/>
              <a:t> ham </a:t>
            </a:r>
            <a:r>
              <a:rPr lang="en-US" dirty="0" err="1"/>
              <a:t>tushunmaganlar</a:t>
            </a:r>
            <a:r>
              <a:rPr lang="en-US" dirty="0"/>
              <a:t> </a:t>
            </a:r>
            <a:r>
              <a:rPr lang="en-US" dirty="0" err="1"/>
              <a:t>kattalarning</a:t>
            </a:r>
            <a:r>
              <a:rPr lang="en-US" dirty="0"/>
              <a:t> </a:t>
            </a:r>
            <a:r>
              <a:rPr lang="en-US" dirty="0" err="1"/>
              <a:t>nasihati</a:t>
            </a:r>
            <a:r>
              <a:rPr lang="en-US" dirty="0"/>
              <a:t>, </a:t>
            </a:r>
            <a:r>
              <a:rPr lang="en-US" dirty="0" err="1"/>
              <a:t>o‘g‘iti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narsa</a:t>
            </a:r>
            <a:r>
              <a:rPr lang="en-US" dirty="0"/>
              <a:t>, </a:t>
            </a:r>
            <a:r>
              <a:rPr lang="en-US" dirty="0" err="1"/>
              <a:t>hodisa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jarayonlarning</a:t>
            </a:r>
            <a:r>
              <a:rPr lang="en-US" dirty="0"/>
              <a:t> </a:t>
            </a:r>
            <a:r>
              <a:rPr lang="en-US" dirty="0" err="1"/>
              <a:t>mohiyatini</a:t>
            </a:r>
            <a:r>
              <a:rPr lang="en-US" dirty="0"/>
              <a:t> </a:t>
            </a:r>
            <a:r>
              <a:rPr lang="en-US" dirty="0" err="1"/>
              <a:t>anglaydilar</a:t>
            </a:r>
            <a:r>
              <a:rPr lang="en-US" dirty="0"/>
              <a:t>. </a:t>
            </a:r>
            <a:r>
              <a:rPr lang="en-US" dirty="0" err="1"/>
              <a:t>Bordiyu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 ham </a:t>
            </a:r>
            <a:r>
              <a:rPr lang="en-US" dirty="0" err="1"/>
              <a:t>kutilgan</a:t>
            </a:r>
            <a:r>
              <a:rPr lang="en-US" dirty="0"/>
              <a:t> </a:t>
            </a:r>
            <a:r>
              <a:rPr lang="en-US" dirty="0" err="1"/>
              <a:t>natijaga</a:t>
            </a:r>
            <a:r>
              <a:rPr lang="en-US" dirty="0"/>
              <a:t> </a:t>
            </a:r>
            <a:r>
              <a:rPr lang="en-US" dirty="0" err="1"/>
              <a:t>erishilmasa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holatning</a:t>
            </a:r>
            <a:r>
              <a:rPr lang="en-US" dirty="0"/>
              <a:t> </a:t>
            </a:r>
            <a:r>
              <a:rPr lang="en-US" dirty="0" err="1"/>
              <a:t>mohiyatini</a:t>
            </a:r>
            <a:r>
              <a:rPr lang="en-US" dirty="0"/>
              <a:t> </a:t>
            </a:r>
            <a:r>
              <a:rPr lang="en-US" dirty="0" err="1"/>
              <a:t>tushunishni</a:t>
            </a:r>
            <a:r>
              <a:rPr lang="en-US" dirty="0"/>
              <a:t> </a:t>
            </a:r>
            <a:r>
              <a:rPr lang="en-US" dirty="0" err="1"/>
              <a:t>istamasalar</a:t>
            </a:r>
            <a:r>
              <a:rPr lang="en-US" dirty="0"/>
              <a:t>,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so‘nggi</a:t>
            </a:r>
            <a:r>
              <a:rPr lang="en-US" dirty="0"/>
              <a:t> </a:t>
            </a:r>
            <a:r>
              <a:rPr lang="en-US" dirty="0" err="1"/>
              <a:t>chora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qoralash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jazo</a:t>
            </a:r>
            <a:r>
              <a:rPr lang="en-US" dirty="0"/>
              <a:t> </a:t>
            </a:r>
            <a:r>
              <a:rPr lang="en-US" dirty="0" err="1"/>
              <a:t>metodida</a:t>
            </a:r>
            <a:r>
              <a:rPr lang="en-US" dirty="0"/>
              <a:t> </a:t>
            </a:r>
            <a:r>
              <a:rPr lang="en-US" dirty="0" err="1"/>
              <a:t>foydalanishga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 </a:t>
            </a:r>
            <a:r>
              <a:rPr lang="en-US" dirty="0" err="1"/>
              <a:t>Biroq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so‘nggi</a:t>
            </a:r>
            <a:r>
              <a:rPr lang="en-US" dirty="0"/>
              <a:t> </a:t>
            </a:r>
            <a:r>
              <a:rPr lang="en-US" dirty="0" err="1"/>
              <a:t>chora</a:t>
            </a:r>
            <a:r>
              <a:rPr lang="en-US" dirty="0"/>
              <a:t>.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pedagogika</a:t>
            </a:r>
            <a:r>
              <a:rPr lang="en-US" dirty="0"/>
              <a:t> </a:t>
            </a:r>
            <a:r>
              <a:rPr lang="en-US" dirty="0" err="1"/>
              <a:t>g‘oyalariga</a:t>
            </a:r>
            <a:r>
              <a:rPr lang="en-US" dirty="0"/>
              <a:t> </a:t>
            </a:r>
            <a:r>
              <a:rPr lang="en-US" dirty="0" err="1"/>
              <a:t>ko‘ra</a:t>
            </a:r>
            <a:r>
              <a:rPr lang="en-US" dirty="0"/>
              <a:t> </a:t>
            </a:r>
            <a:r>
              <a:rPr lang="en-US" dirty="0" err="1"/>
              <a:t>qoralash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jazo</a:t>
            </a:r>
            <a:r>
              <a:rPr lang="en-US" dirty="0"/>
              <a:t> </a:t>
            </a:r>
            <a:r>
              <a:rPr lang="en-US" dirty="0" err="1"/>
              <a:t>metodlarini</a:t>
            </a:r>
            <a:r>
              <a:rPr lang="en-US" dirty="0"/>
              <a:t> </a:t>
            </a:r>
            <a:r>
              <a:rPr lang="en-US" dirty="0" err="1"/>
              <a:t>so‘nggi</a:t>
            </a:r>
            <a:r>
              <a:rPr lang="en-US" dirty="0"/>
              <a:t>, </a:t>
            </a:r>
            <a:r>
              <a:rPr lang="en-US" dirty="0" err="1"/>
              <a:t>aniqrog‘i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samara </a:t>
            </a:r>
            <a:r>
              <a:rPr lang="en-US" dirty="0" err="1"/>
              <a:t>beradigan</a:t>
            </a:r>
            <a:r>
              <a:rPr lang="en-US" dirty="0"/>
              <a:t> </a:t>
            </a:r>
            <a:r>
              <a:rPr lang="en-US" dirty="0" err="1"/>
              <a:t>chora</a:t>
            </a:r>
            <a:r>
              <a:rPr lang="en-US" dirty="0"/>
              <a:t> </a:t>
            </a:r>
            <a:r>
              <a:rPr lang="en-US" dirty="0" err="1"/>
              <a:t>ekanligini</a:t>
            </a:r>
            <a:r>
              <a:rPr lang="en-US" dirty="0"/>
              <a:t> </a:t>
            </a:r>
            <a:r>
              <a:rPr lang="en-US" dirty="0" err="1"/>
              <a:t>isbotlangan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56938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en-US" u="sng" dirty="0" err="1"/>
              <a:t>Suhbat</a:t>
            </a:r>
            <a:r>
              <a:rPr lang="en-US" dirty="0"/>
              <a:t>. </a:t>
            </a:r>
            <a:r>
              <a:rPr lang="en-US" dirty="0" err="1"/>
              <a:t>O‘quvchi</a:t>
            </a:r>
            <a:r>
              <a:rPr lang="en-US" dirty="0"/>
              <a:t> </a:t>
            </a:r>
            <a:r>
              <a:rPr lang="en-US" dirty="0" err="1"/>
              <a:t>shaxsini</a:t>
            </a:r>
            <a:r>
              <a:rPr lang="en-US" dirty="0"/>
              <a:t> </a:t>
            </a:r>
            <a:r>
              <a:rPr lang="en-US" dirty="0" err="1"/>
              <a:t>g‘oyaviy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ma'naviy-axloqiy</a:t>
            </a:r>
            <a:r>
              <a:rPr lang="en-US" dirty="0"/>
              <a:t> </a:t>
            </a:r>
            <a:r>
              <a:rPr lang="en-US" dirty="0" err="1"/>
              <a:t>jihatdan</a:t>
            </a:r>
            <a:r>
              <a:rPr lang="en-US" dirty="0"/>
              <a:t> </a:t>
            </a:r>
            <a:r>
              <a:rPr lang="en-US" dirty="0" err="1"/>
              <a:t>shakllantirishda</a:t>
            </a:r>
            <a:r>
              <a:rPr lang="en-US" dirty="0"/>
              <a:t> </a:t>
            </a:r>
            <a:r>
              <a:rPr lang="en-US" dirty="0" err="1"/>
              <a:t>o‘qituvchining</a:t>
            </a:r>
            <a:r>
              <a:rPr lang="en-US" dirty="0"/>
              <a:t> </a:t>
            </a:r>
            <a:r>
              <a:rPr lang="en-US" dirty="0" err="1"/>
              <a:t>jonli</a:t>
            </a:r>
            <a:r>
              <a:rPr lang="en-US" dirty="0"/>
              <a:t> </a:t>
            </a:r>
            <a:r>
              <a:rPr lang="en-US" dirty="0" err="1"/>
              <a:t>so‘zi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ta'sirchan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Suhbat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mavzu</a:t>
            </a:r>
            <a:r>
              <a:rPr lang="en-US" dirty="0"/>
              <a:t> </a:t>
            </a:r>
            <a:r>
              <a:rPr lang="en-US" dirty="0" err="1"/>
              <a:t>tanlashda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mazkur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o‘quvchilari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dolzarbligi</a:t>
            </a:r>
            <a:r>
              <a:rPr lang="en-US" dirty="0"/>
              <a:t>, </a:t>
            </a:r>
            <a:r>
              <a:rPr lang="en-US" dirty="0" err="1"/>
              <a:t>o‘quvchilarda</a:t>
            </a:r>
            <a:r>
              <a:rPr lang="en-US" dirty="0"/>
              <a:t> </a:t>
            </a:r>
            <a:r>
              <a:rPr lang="en-US" dirty="0" err="1"/>
              <a:t>ma'naviy-axloqiy</a:t>
            </a:r>
            <a:r>
              <a:rPr lang="en-US" dirty="0"/>
              <a:t> </a:t>
            </a:r>
            <a:r>
              <a:rPr lang="en-US" dirty="0" err="1"/>
              <a:t>ishonch</a:t>
            </a:r>
            <a:r>
              <a:rPr lang="en-US" dirty="0"/>
              <a:t> </a:t>
            </a:r>
            <a:r>
              <a:rPr lang="en-US" dirty="0" err="1"/>
              <a:t>uyg‘otishning</a:t>
            </a:r>
            <a:r>
              <a:rPr lang="en-US" dirty="0"/>
              <a:t> </a:t>
            </a:r>
            <a:r>
              <a:rPr lang="en-US" dirty="0" err="1"/>
              <a:t>suhbat</a:t>
            </a:r>
            <a:r>
              <a:rPr lang="en-US" dirty="0"/>
              <a:t> </a:t>
            </a:r>
            <a:r>
              <a:rPr lang="en-US" dirty="0" err="1"/>
              <a:t>mazmuniga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munosabatlari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suhbatdan</a:t>
            </a:r>
            <a:r>
              <a:rPr lang="en-US" dirty="0"/>
              <a:t> </a:t>
            </a:r>
            <a:r>
              <a:rPr lang="en-US" dirty="0" err="1"/>
              <a:t>kutilayotgan</a:t>
            </a:r>
            <a:r>
              <a:rPr lang="en-US" dirty="0"/>
              <a:t> </a:t>
            </a:r>
            <a:r>
              <a:rPr lang="en-US" dirty="0" err="1"/>
              <a:t>natijani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. </a:t>
            </a:r>
            <a:r>
              <a:rPr lang="en-US" dirty="0" err="1"/>
              <a:t>Suhbat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mavzularda</a:t>
            </a:r>
            <a:r>
              <a:rPr lang="en-US" dirty="0"/>
              <a:t> </a:t>
            </a:r>
            <a:r>
              <a:rPr lang="en-US" dirty="0" err="1"/>
              <a:t>uyushtirilishi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97395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en-US" dirty="0"/>
              <a:t>a) </a:t>
            </a:r>
            <a:r>
              <a:rPr lang="en-US" dirty="0" err="1"/>
              <a:t>etik</a:t>
            </a:r>
            <a:r>
              <a:rPr lang="en-US" dirty="0"/>
              <a:t> </a:t>
            </a:r>
            <a:r>
              <a:rPr lang="en-US" dirty="0" err="1"/>
              <a:t>mavzular</a:t>
            </a:r>
            <a:r>
              <a:rPr lang="en-US" dirty="0"/>
              <a:t> (</a:t>
            </a:r>
            <a:r>
              <a:rPr lang="en-US" dirty="0" err="1"/>
              <a:t>ijtimoiy</a:t>
            </a:r>
            <a:r>
              <a:rPr lang="en-US" dirty="0"/>
              <a:t> </a:t>
            </a:r>
            <a:r>
              <a:rPr lang="en-US" dirty="0" err="1"/>
              <a:t>ma'naviy-axloqiy</a:t>
            </a:r>
            <a:r>
              <a:rPr lang="en-US" dirty="0"/>
              <a:t> </a:t>
            </a:r>
            <a:r>
              <a:rPr lang="en-US" dirty="0" err="1"/>
              <a:t>me'yorlar</a:t>
            </a:r>
            <a:r>
              <a:rPr lang="en-US" dirty="0"/>
              <a:t>, </a:t>
            </a:r>
            <a:r>
              <a:rPr lang="en-US" dirty="0" err="1"/>
              <a:t>jamiyatda</a:t>
            </a:r>
            <a:r>
              <a:rPr lang="en-US" dirty="0"/>
              <a:t> </a:t>
            </a:r>
            <a:r>
              <a:rPr lang="en-US" dirty="0" err="1"/>
              <a:t>ustuvor</a:t>
            </a:r>
            <a:r>
              <a:rPr lang="en-US" dirty="0"/>
              <a:t> </a:t>
            </a:r>
            <a:r>
              <a:rPr lang="en-US" dirty="0" err="1"/>
              <a:t>o‘rin</a:t>
            </a:r>
            <a:r>
              <a:rPr lang="en-US" dirty="0"/>
              <a:t> </a:t>
            </a:r>
            <a:r>
              <a:rPr lang="en-US" dirty="0" err="1"/>
              <a:t>tutuvchi</a:t>
            </a:r>
            <a:r>
              <a:rPr lang="en-US" dirty="0"/>
              <a:t> </a:t>
            </a:r>
            <a:r>
              <a:rPr lang="en-US" dirty="0" err="1"/>
              <a:t>ijtimoiy</a:t>
            </a:r>
            <a:r>
              <a:rPr lang="en-US" dirty="0"/>
              <a:t> </a:t>
            </a:r>
            <a:r>
              <a:rPr lang="en-US" dirty="0" err="1"/>
              <a:t>munosabatlar</a:t>
            </a:r>
            <a:r>
              <a:rPr lang="en-US" dirty="0"/>
              <a:t>, </a:t>
            </a:r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o‘zini</a:t>
            </a:r>
            <a:r>
              <a:rPr lang="en-US" dirty="0"/>
              <a:t> </a:t>
            </a:r>
            <a:r>
              <a:rPr lang="en-US" dirty="0" err="1"/>
              <a:t>tutish</a:t>
            </a:r>
            <a:r>
              <a:rPr lang="en-US" dirty="0"/>
              <a:t> </a:t>
            </a:r>
            <a:r>
              <a:rPr lang="en-US" dirty="0" err="1"/>
              <a:t>qoidalari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);</a:t>
            </a:r>
            <a:endParaRPr lang="ru-RU" dirty="0"/>
          </a:p>
          <a:p>
            <a:r>
              <a:rPr lang="en-US" dirty="0"/>
              <a:t>b) </a:t>
            </a:r>
            <a:r>
              <a:rPr lang="en-US" dirty="0" err="1"/>
              <a:t>estetik</a:t>
            </a:r>
            <a:r>
              <a:rPr lang="en-US" dirty="0"/>
              <a:t> </a:t>
            </a:r>
            <a:r>
              <a:rPr lang="en-US" dirty="0" err="1"/>
              <a:t>mavzular</a:t>
            </a:r>
            <a:r>
              <a:rPr lang="en-US" dirty="0"/>
              <a:t> (</a:t>
            </a:r>
            <a:r>
              <a:rPr lang="en-US" dirty="0" err="1"/>
              <a:t>tabiat</a:t>
            </a:r>
            <a:r>
              <a:rPr lang="en-US" dirty="0"/>
              <a:t> </a:t>
            </a:r>
            <a:r>
              <a:rPr lang="en-US" dirty="0" err="1"/>
              <a:t>go‘zalligi</a:t>
            </a:r>
            <a:r>
              <a:rPr lang="en-US" dirty="0"/>
              <a:t>, </a:t>
            </a:r>
            <a:r>
              <a:rPr lang="en-US" dirty="0" err="1"/>
              <a:t>shaxslararo</a:t>
            </a:r>
            <a:r>
              <a:rPr lang="en-US" dirty="0"/>
              <a:t> </a:t>
            </a:r>
            <a:r>
              <a:rPr lang="en-US" dirty="0" err="1"/>
              <a:t>munosabatlar</a:t>
            </a:r>
            <a:r>
              <a:rPr lang="en-US" dirty="0"/>
              <a:t>,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go‘zalligi</a:t>
            </a:r>
            <a:r>
              <a:rPr lang="en-US" dirty="0"/>
              <a:t>);</a:t>
            </a:r>
            <a:endParaRPr lang="ru-RU" dirty="0"/>
          </a:p>
          <a:p>
            <a:r>
              <a:rPr lang="en-US" dirty="0"/>
              <a:t>v) </a:t>
            </a:r>
            <a:r>
              <a:rPr lang="en-US" dirty="0" err="1"/>
              <a:t>siyosiy</a:t>
            </a:r>
            <a:r>
              <a:rPr lang="en-US" dirty="0"/>
              <a:t> </a:t>
            </a:r>
            <a:r>
              <a:rPr lang="en-US" dirty="0" err="1"/>
              <a:t>mavzular</a:t>
            </a:r>
            <a:r>
              <a:rPr lang="en-US" dirty="0"/>
              <a:t> (</a:t>
            </a:r>
            <a:r>
              <a:rPr lang="en-US" dirty="0" err="1"/>
              <a:t>davlatning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siyosati</a:t>
            </a:r>
            <a:r>
              <a:rPr lang="en-US" dirty="0"/>
              <a:t>, </a:t>
            </a:r>
            <a:r>
              <a:rPr lang="en-US" dirty="0" err="1"/>
              <a:t>dunyo</a:t>
            </a:r>
            <a:r>
              <a:rPr lang="en-US" dirty="0"/>
              <a:t> </a:t>
            </a:r>
            <a:r>
              <a:rPr lang="en-US" dirty="0" err="1"/>
              <a:t>voqyealari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munosabatlar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);</a:t>
            </a:r>
            <a:endParaRPr lang="ru-RU" dirty="0"/>
          </a:p>
          <a:p>
            <a:r>
              <a:rPr lang="en-US" dirty="0"/>
              <a:t>g) </a:t>
            </a:r>
            <a:r>
              <a:rPr lang="en-US" dirty="0" err="1"/>
              <a:t>ta'lim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bilishga</a:t>
            </a:r>
            <a:r>
              <a:rPr lang="en-US" dirty="0"/>
              <a:t> </a:t>
            </a:r>
            <a:r>
              <a:rPr lang="en-US" dirty="0" err="1"/>
              <a:t>oid</a:t>
            </a:r>
            <a:r>
              <a:rPr lang="en-US" dirty="0"/>
              <a:t> </a:t>
            </a:r>
            <a:r>
              <a:rPr lang="en-US" dirty="0" err="1"/>
              <a:t>mavzular</a:t>
            </a:r>
            <a:r>
              <a:rPr lang="en-US" dirty="0"/>
              <a:t> (</a:t>
            </a:r>
            <a:r>
              <a:rPr lang="en-US" dirty="0" err="1"/>
              <a:t>koinot</a:t>
            </a:r>
            <a:r>
              <a:rPr lang="en-US" dirty="0"/>
              <a:t>, </a:t>
            </a:r>
            <a:r>
              <a:rPr lang="en-US" dirty="0" err="1"/>
              <a:t>hayvonot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o‘simliklar</a:t>
            </a:r>
            <a:r>
              <a:rPr lang="en-US" dirty="0"/>
              <a:t> </a:t>
            </a:r>
            <a:r>
              <a:rPr lang="en-US" dirty="0" err="1"/>
              <a:t>dunyosi</a:t>
            </a:r>
            <a:r>
              <a:rPr lang="en-US" dirty="0"/>
              <a:t>, </a:t>
            </a:r>
            <a:r>
              <a:rPr lang="en-US" dirty="0" err="1"/>
              <a:t>elektronika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596533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en-US" dirty="0" err="1"/>
              <a:t>Maktab</a:t>
            </a:r>
            <a:r>
              <a:rPr lang="en-US" dirty="0"/>
              <a:t> </a:t>
            </a:r>
            <a:r>
              <a:rPr lang="en-US" dirty="0" err="1"/>
              <a:t>amaliyotida</a:t>
            </a:r>
            <a:r>
              <a:rPr lang="en-US" dirty="0"/>
              <a:t> </a:t>
            </a:r>
            <a:r>
              <a:rPr lang="en-US" dirty="0" err="1"/>
              <a:t>izohlash</a:t>
            </a:r>
            <a:r>
              <a:rPr lang="en-US" dirty="0"/>
              <a:t> </a:t>
            </a:r>
            <a:r>
              <a:rPr lang="en-US" dirty="0" err="1"/>
              <a:t>ishontirishga</a:t>
            </a:r>
            <a:r>
              <a:rPr lang="en-US" dirty="0"/>
              <a:t> </a:t>
            </a:r>
            <a:r>
              <a:rPr lang="en-US" dirty="0" err="1"/>
              <a:t>tayanadi</a:t>
            </a:r>
            <a:r>
              <a:rPr lang="en-US" dirty="0"/>
              <a:t>. </a:t>
            </a:r>
            <a:r>
              <a:rPr lang="en-US" dirty="0" err="1"/>
              <a:t>Ishontirish</a:t>
            </a:r>
            <a:r>
              <a:rPr lang="en-US" dirty="0"/>
              <a:t> </a:t>
            </a:r>
            <a:r>
              <a:rPr lang="en-US" dirty="0" err="1"/>
              <a:t>vositasida</a:t>
            </a:r>
            <a:r>
              <a:rPr lang="en-US" dirty="0"/>
              <a:t> </a:t>
            </a:r>
            <a:r>
              <a:rPr lang="en-US" dirty="0" err="1"/>
              <a:t>o‘quvchi</a:t>
            </a:r>
            <a:r>
              <a:rPr lang="en-US" dirty="0"/>
              <a:t> </a:t>
            </a:r>
            <a:r>
              <a:rPr lang="en-US" dirty="0" err="1"/>
              <a:t>ruhiyatiga</a:t>
            </a:r>
            <a:r>
              <a:rPr lang="en-US" dirty="0"/>
              <a:t> </a:t>
            </a:r>
            <a:r>
              <a:rPr lang="en-US" dirty="0" err="1"/>
              <a:t>sezilarsiz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etiladi</a:t>
            </a:r>
            <a:r>
              <a:rPr lang="en-US" dirty="0"/>
              <a:t>. </a:t>
            </a:r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sinf</a:t>
            </a:r>
            <a:r>
              <a:rPr lang="en-US" dirty="0"/>
              <a:t> </a:t>
            </a:r>
            <a:r>
              <a:rPr lang="en-US" dirty="0" err="1"/>
              <a:t>o‘quvchilari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o‘smirlar</a:t>
            </a:r>
            <a:r>
              <a:rPr lang="en-US" dirty="0"/>
              <a:t> </a:t>
            </a:r>
            <a:r>
              <a:rPr lang="en-US" dirty="0" err="1"/>
              <a:t>ishonuvchan</a:t>
            </a:r>
            <a:r>
              <a:rPr lang="en-US" dirty="0"/>
              <a:t> </a:t>
            </a:r>
            <a:r>
              <a:rPr lang="en-US" dirty="0" err="1"/>
              <a:t>bo‘lishadi</a:t>
            </a:r>
            <a:r>
              <a:rPr lang="en-US" dirty="0"/>
              <a:t>. </a:t>
            </a:r>
            <a:r>
              <a:rPr lang="en-US" dirty="0" err="1"/>
              <a:t>Pedagog</a:t>
            </a:r>
            <a:r>
              <a:rPr lang="en-US" dirty="0"/>
              <a:t> </a:t>
            </a:r>
            <a:r>
              <a:rPr lang="en-US" dirty="0" err="1"/>
              <a:t>ishontirishdan</a:t>
            </a:r>
            <a:r>
              <a:rPr lang="en-US" dirty="0"/>
              <a:t> </a:t>
            </a:r>
            <a:r>
              <a:rPr lang="en-US" dirty="0" err="1"/>
              <a:t>tarbiyalanuvchi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ko‘rsatmani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vaziyatlarda</a:t>
            </a:r>
            <a:r>
              <a:rPr lang="en-US" dirty="0"/>
              <a:t> </a:t>
            </a:r>
            <a:r>
              <a:rPr lang="en-US" dirty="0" err="1"/>
              <a:t>foydalanadi</a:t>
            </a:r>
            <a:r>
              <a:rPr lang="en-US" dirty="0"/>
              <a:t>. </a:t>
            </a:r>
            <a:r>
              <a:rPr lang="en-US" dirty="0" err="1"/>
              <a:t>Mazkur</a:t>
            </a:r>
            <a:r>
              <a:rPr lang="en-US" dirty="0"/>
              <a:t> </a:t>
            </a:r>
            <a:r>
              <a:rPr lang="en-US" dirty="0" err="1"/>
              <a:t>metoddan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metodlarning</a:t>
            </a:r>
            <a:r>
              <a:rPr lang="en-US" dirty="0"/>
              <a:t> </a:t>
            </a:r>
            <a:r>
              <a:rPr lang="en-US" dirty="0" err="1"/>
              <a:t>ta'sirini</a:t>
            </a:r>
            <a:r>
              <a:rPr lang="en-US" dirty="0"/>
              <a:t> </a:t>
            </a:r>
            <a:r>
              <a:rPr lang="en-US" dirty="0" err="1"/>
              <a:t>kuchaytirish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ham </a:t>
            </a:r>
            <a:r>
              <a:rPr lang="en-US" dirty="0" err="1"/>
              <a:t>foydalaniladi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u="sng" dirty="0" err="1"/>
              <a:t>Munozara</a:t>
            </a:r>
            <a:r>
              <a:rPr lang="en-US" dirty="0"/>
              <a:t> </a:t>
            </a:r>
            <a:r>
              <a:rPr lang="en-US" dirty="0" err="1"/>
              <a:t>tarbiyalanuvchilarga</a:t>
            </a:r>
            <a:r>
              <a:rPr lang="en-US" dirty="0"/>
              <a:t> </a:t>
            </a:r>
            <a:r>
              <a:rPr lang="en-US" dirty="0" err="1"/>
              <a:t>hissiy-og‘zaki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ularda</a:t>
            </a:r>
            <a:r>
              <a:rPr lang="en-US" dirty="0"/>
              <a:t> </a:t>
            </a:r>
            <a:r>
              <a:rPr lang="en-US" dirty="0" err="1"/>
              <a:t>ma'naviy-axloqiy</a:t>
            </a:r>
            <a:r>
              <a:rPr lang="en-US" dirty="0"/>
              <a:t> </a:t>
            </a:r>
            <a:r>
              <a:rPr lang="en-US" dirty="0" err="1"/>
              <a:t>sifatlarni</a:t>
            </a:r>
            <a:r>
              <a:rPr lang="en-US" dirty="0"/>
              <a:t> </a:t>
            </a:r>
            <a:r>
              <a:rPr lang="en-US" dirty="0" err="1"/>
              <a:t>shakllantirishga</a:t>
            </a:r>
            <a:r>
              <a:rPr lang="en-US" dirty="0"/>
              <a:t> </a:t>
            </a:r>
            <a:r>
              <a:rPr lang="en-US" dirty="0" err="1"/>
              <a:t>yo‘naltirilgan</a:t>
            </a:r>
            <a:r>
              <a:rPr lang="en-US" dirty="0"/>
              <a:t> </a:t>
            </a:r>
            <a:r>
              <a:rPr lang="en-US" dirty="0" err="1"/>
              <a:t>bahs-munozara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siyosiy</a:t>
            </a:r>
            <a:r>
              <a:rPr lang="en-US" dirty="0"/>
              <a:t>, </a:t>
            </a:r>
            <a:r>
              <a:rPr lang="en-US" dirty="0" err="1"/>
              <a:t>iqtisodiy</a:t>
            </a:r>
            <a:r>
              <a:rPr lang="en-US" dirty="0"/>
              <a:t>, </a:t>
            </a:r>
            <a:r>
              <a:rPr lang="en-US" dirty="0" err="1"/>
              <a:t>madaniy</a:t>
            </a:r>
            <a:r>
              <a:rPr lang="en-US" dirty="0"/>
              <a:t>, </a:t>
            </a:r>
            <a:r>
              <a:rPr lang="en-US" dirty="0" err="1"/>
              <a:t>estetik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huquqiy</a:t>
            </a:r>
            <a:r>
              <a:rPr lang="en-US" dirty="0"/>
              <a:t> </a:t>
            </a:r>
            <a:r>
              <a:rPr lang="en-US" dirty="0" err="1"/>
              <a:t>mavzular</a:t>
            </a:r>
            <a:r>
              <a:rPr lang="en-US" dirty="0"/>
              <a:t> («Did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bahs</a:t>
            </a:r>
            <a:r>
              <a:rPr lang="en-US" dirty="0"/>
              <a:t>», «</a:t>
            </a:r>
            <a:r>
              <a:rPr lang="en-US" dirty="0" err="1"/>
              <a:t>Mashhur</a:t>
            </a:r>
            <a:r>
              <a:rPr lang="en-US" dirty="0"/>
              <a:t> </a:t>
            </a:r>
            <a:r>
              <a:rPr lang="en-US" dirty="0" err="1"/>
              <a:t>bo‘lish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», «Biz </a:t>
            </a:r>
            <a:r>
              <a:rPr lang="en-US" dirty="0" err="1"/>
              <a:t>madaniyatli</a:t>
            </a:r>
            <a:r>
              <a:rPr lang="en-US" dirty="0"/>
              <a:t> </a:t>
            </a:r>
            <a:r>
              <a:rPr lang="en-US" dirty="0" err="1"/>
              <a:t>kishilarmizmi</a:t>
            </a:r>
            <a:r>
              <a:rPr lang="en-US" dirty="0"/>
              <a:t>?»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hokazolar</a:t>
            </a:r>
            <a:r>
              <a:rPr lang="en-US" dirty="0"/>
              <a:t>)da </a:t>
            </a:r>
            <a:r>
              <a:rPr lang="en-US" dirty="0" err="1"/>
              <a:t>o‘tkaziladi</a:t>
            </a:r>
            <a:r>
              <a:rPr lang="en-US" dirty="0"/>
              <a:t>. </a:t>
            </a:r>
            <a:r>
              <a:rPr lang="en-US" dirty="0" err="1"/>
              <a:t>Munozara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nuqtai</a:t>
            </a:r>
            <a:r>
              <a:rPr lang="en-US" dirty="0"/>
              <a:t> </a:t>
            </a:r>
            <a:r>
              <a:rPr lang="en-US" dirty="0" err="1"/>
              <a:t>nazarlar</a:t>
            </a:r>
            <a:r>
              <a:rPr lang="en-US" dirty="0"/>
              <a:t> </a:t>
            </a:r>
            <a:r>
              <a:rPr lang="en-US" dirty="0" err="1"/>
              <a:t>to‘qnashgan</a:t>
            </a:r>
            <a:r>
              <a:rPr lang="en-US" dirty="0"/>
              <a:t> </a:t>
            </a:r>
            <a:r>
              <a:rPr lang="en-US" dirty="0" err="1"/>
              <a:t>vaziyatda</a:t>
            </a:r>
            <a:r>
              <a:rPr lang="en-US" dirty="0"/>
              <a:t> </a:t>
            </a:r>
            <a:r>
              <a:rPr lang="en-US" dirty="0" err="1"/>
              <a:t>o‘quvchilarda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hodisaga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ishonch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qilishga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80546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en-US" dirty="0" err="1"/>
              <a:t>Munozara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qarashlar</a:t>
            </a:r>
            <a:r>
              <a:rPr lang="en-US" dirty="0"/>
              <a:t> </a:t>
            </a:r>
            <a:r>
              <a:rPr lang="en-US" dirty="0" err="1"/>
              <a:t>yotadi</a:t>
            </a:r>
            <a:r>
              <a:rPr lang="en-US" dirty="0"/>
              <a:t>. </a:t>
            </a:r>
            <a:r>
              <a:rPr lang="en-US" dirty="0" err="1"/>
              <a:t>Bahs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natija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puxta</a:t>
            </a:r>
            <a:r>
              <a:rPr lang="en-US" dirty="0"/>
              <a:t> </a:t>
            </a:r>
            <a:r>
              <a:rPr lang="en-US" dirty="0" err="1"/>
              <a:t>tayyorgarlik</a:t>
            </a:r>
            <a:r>
              <a:rPr lang="en-US" dirty="0"/>
              <a:t> </a:t>
            </a:r>
            <a:r>
              <a:rPr lang="en-US" dirty="0" err="1"/>
              <a:t>ko‘rish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muvofiq</a:t>
            </a:r>
            <a:r>
              <a:rPr lang="en-US" dirty="0"/>
              <a:t>. </a:t>
            </a:r>
            <a:r>
              <a:rPr lang="en-US" dirty="0" err="1"/>
              <a:t>Munozara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mulohaza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qarashni</a:t>
            </a:r>
            <a:r>
              <a:rPr lang="en-US" dirty="0"/>
              <a:t> </a:t>
            </a:r>
            <a:r>
              <a:rPr lang="en-US" dirty="0" err="1"/>
              <a:t>yuzaga</a:t>
            </a:r>
            <a:r>
              <a:rPr lang="en-US" dirty="0"/>
              <a:t> </a:t>
            </a:r>
            <a:r>
              <a:rPr lang="en-US" dirty="0" err="1"/>
              <a:t>keltiruvchi</a:t>
            </a:r>
            <a:r>
              <a:rPr lang="en-US" dirty="0"/>
              <a:t> 5-6 ta </a:t>
            </a:r>
            <a:r>
              <a:rPr lang="en-US" dirty="0" err="1"/>
              <a:t>savol</a:t>
            </a:r>
            <a:r>
              <a:rPr lang="en-US" dirty="0"/>
              <a:t> </a:t>
            </a:r>
            <a:r>
              <a:rPr lang="en-US" dirty="0" err="1"/>
              <a:t>tayyorlanadi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savollar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munozara</a:t>
            </a:r>
            <a:r>
              <a:rPr lang="en-US" dirty="0"/>
              <a:t> </a:t>
            </a:r>
            <a:r>
              <a:rPr lang="en-US" dirty="0" err="1"/>
              <a:t>ishtirokchilari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tanishtiriladilar</a:t>
            </a:r>
            <a:r>
              <a:rPr lang="en-US" dirty="0"/>
              <a:t>. </a:t>
            </a:r>
            <a:r>
              <a:rPr lang="en-US" dirty="0" err="1"/>
              <a:t>Ba'zan</a:t>
            </a:r>
            <a:r>
              <a:rPr lang="en-US" dirty="0"/>
              <a:t> </a:t>
            </a:r>
            <a:r>
              <a:rPr lang="en-US" dirty="0" err="1"/>
              <a:t>tarbiyachi</a:t>
            </a:r>
            <a:r>
              <a:rPr lang="en-US" dirty="0"/>
              <a:t> </a:t>
            </a:r>
            <a:r>
              <a:rPr lang="en-US" dirty="0" err="1"/>
              <a:t>munozara</a:t>
            </a:r>
            <a:r>
              <a:rPr lang="en-US" dirty="0"/>
              <a:t> </a:t>
            </a:r>
            <a:r>
              <a:rPr lang="en-US" dirty="0" err="1"/>
              <a:t>ishtirokchilarini</a:t>
            </a:r>
            <a:r>
              <a:rPr lang="en-US" dirty="0"/>
              <a:t> </a:t>
            </a:r>
            <a:r>
              <a:rPr lang="en-US" dirty="0" err="1"/>
              <a:t>o‘zi</a:t>
            </a:r>
            <a:r>
              <a:rPr lang="en-US" dirty="0"/>
              <a:t> </a:t>
            </a:r>
            <a:r>
              <a:rPr lang="en-US" dirty="0" err="1"/>
              <a:t>tayinlashi</a:t>
            </a:r>
            <a:r>
              <a:rPr lang="en-US" dirty="0"/>
              <a:t> ham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Chiqishlar</a:t>
            </a:r>
            <a:r>
              <a:rPr lang="en-US" dirty="0"/>
              <a:t> </a:t>
            </a:r>
            <a:r>
              <a:rPr lang="en-US" dirty="0" err="1"/>
              <a:t>jonli</a:t>
            </a:r>
            <a:r>
              <a:rPr lang="en-US" dirty="0"/>
              <a:t>, </a:t>
            </a:r>
            <a:r>
              <a:rPr lang="en-US" dirty="0" err="1"/>
              <a:t>erkin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qisq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. </a:t>
            </a:r>
            <a:r>
              <a:rPr lang="en-US" dirty="0" err="1"/>
              <a:t>Matnni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agar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yuz</a:t>
            </a:r>
            <a:r>
              <a:rPr lang="en-US" dirty="0"/>
              <a:t> </a:t>
            </a:r>
            <a:r>
              <a:rPr lang="en-US" dirty="0" err="1"/>
              <a:t>bersa</a:t>
            </a:r>
            <a:r>
              <a:rPr lang="en-US" dirty="0"/>
              <a:t> </a:t>
            </a:r>
            <a:r>
              <a:rPr lang="en-US" dirty="0" err="1"/>
              <a:t>munozara</a:t>
            </a:r>
            <a:r>
              <a:rPr lang="en-US" dirty="0"/>
              <a:t> </a:t>
            </a:r>
            <a:r>
              <a:rPr lang="en-US" dirty="0" err="1"/>
              <a:t>zerikarli</a:t>
            </a:r>
            <a:r>
              <a:rPr lang="en-US" dirty="0"/>
              <a:t> </a:t>
            </a:r>
            <a:r>
              <a:rPr lang="en-US" dirty="0" err="1"/>
              <a:t>tus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Pedagog</a:t>
            </a:r>
            <a:r>
              <a:rPr lang="en-US" dirty="0"/>
              <a:t> </a:t>
            </a:r>
            <a:r>
              <a:rPr lang="en-US" dirty="0" err="1"/>
              <a:t>munozara</a:t>
            </a:r>
            <a:r>
              <a:rPr lang="en-US" dirty="0"/>
              <a:t> </a:t>
            </a:r>
            <a:r>
              <a:rPr lang="en-US" dirty="0" err="1"/>
              <a:t>ishtirokchilariga</a:t>
            </a:r>
            <a:r>
              <a:rPr lang="en-US" dirty="0"/>
              <a:t> </a:t>
            </a:r>
            <a:r>
              <a:rPr lang="en-US" dirty="0" err="1"/>
              <a:t>fikrlarini</a:t>
            </a:r>
            <a:r>
              <a:rPr lang="en-US" dirty="0"/>
              <a:t> </a:t>
            </a:r>
            <a:r>
              <a:rPr lang="en-US" dirty="0" err="1"/>
              <a:t>ixcham</a:t>
            </a:r>
            <a:r>
              <a:rPr lang="en-US" dirty="0"/>
              <a:t>, </a:t>
            </a:r>
            <a:r>
              <a:rPr lang="en-US" dirty="0" err="1"/>
              <a:t>asosli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dalillar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bayon</a:t>
            </a:r>
            <a:r>
              <a:rPr lang="en-US" dirty="0"/>
              <a:t> </a:t>
            </a:r>
            <a:r>
              <a:rPr lang="en-US" dirty="0" err="1"/>
              <a:t>etishga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36245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en-US" u="sng" dirty="0" err="1"/>
              <a:t>Tanbeh</a:t>
            </a:r>
            <a:r>
              <a:rPr lang="en-US" u="sng" dirty="0"/>
              <a:t> </a:t>
            </a:r>
            <a:r>
              <a:rPr lang="en-US" u="sng" dirty="0" err="1"/>
              <a:t>berish</a:t>
            </a:r>
            <a:r>
              <a:rPr lang="en-US" dirty="0"/>
              <a:t> –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jazo</a:t>
            </a:r>
            <a:r>
              <a:rPr lang="en-US" dirty="0"/>
              <a:t> </a:t>
            </a:r>
            <a:r>
              <a:rPr lang="en-US" dirty="0" err="1"/>
              <a:t>chorasi</a:t>
            </a:r>
            <a:r>
              <a:rPr lang="en-US" dirty="0"/>
              <a:t>. </a:t>
            </a:r>
            <a:r>
              <a:rPr lang="en-US" dirty="0" err="1"/>
              <a:t>O‘qituvchi</a:t>
            </a:r>
            <a:r>
              <a:rPr lang="en-US" dirty="0"/>
              <a:t> </a:t>
            </a:r>
            <a:r>
              <a:rPr lang="en-US" dirty="0" err="1"/>
              <a:t>o‘qituvchiga</a:t>
            </a:r>
            <a:r>
              <a:rPr lang="en-US" dirty="0"/>
              <a:t> </a:t>
            </a:r>
            <a:r>
              <a:rPr lang="en-US" dirty="0" err="1"/>
              <a:t>yuzma-yuz</a:t>
            </a:r>
            <a:r>
              <a:rPr lang="en-US" dirty="0"/>
              <a:t> </a:t>
            </a:r>
            <a:r>
              <a:rPr lang="en-US" dirty="0" err="1"/>
              <a:t>turib</a:t>
            </a:r>
            <a:r>
              <a:rPr lang="en-US" dirty="0"/>
              <a:t> </a:t>
            </a:r>
            <a:r>
              <a:rPr lang="en-US" dirty="0" err="1"/>
              <a:t>tanbeh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buni</a:t>
            </a:r>
            <a:r>
              <a:rPr lang="en-US" dirty="0"/>
              <a:t> </a:t>
            </a:r>
            <a:r>
              <a:rPr lang="en-US" dirty="0" err="1"/>
              <a:t>kundaligiga</a:t>
            </a:r>
            <a:r>
              <a:rPr lang="en-US" dirty="0"/>
              <a:t> </a:t>
            </a:r>
            <a:r>
              <a:rPr lang="en-US" dirty="0" err="1"/>
              <a:t>yozib</a:t>
            </a:r>
            <a:r>
              <a:rPr lang="en-US" dirty="0"/>
              <a:t> </a:t>
            </a:r>
            <a:r>
              <a:rPr lang="en-US" dirty="0" err="1"/>
              <a:t>qo‘yish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u="sng" dirty="0" err="1"/>
              <a:t>Ogohlantirish</a:t>
            </a:r>
            <a:r>
              <a:rPr lang="en-US" dirty="0"/>
              <a:t> –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etilishi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muayyan</a:t>
            </a:r>
            <a:r>
              <a:rPr lang="en-US" dirty="0"/>
              <a:t> </a:t>
            </a:r>
            <a:r>
              <a:rPr lang="en-US" dirty="0" err="1"/>
              <a:t>xatti-harakatlarning</a:t>
            </a:r>
            <a:r>
              <a:rPr lang="en-US" dirty="0"/>
              <a:t> </a:t>
            </a:r>
            <a:r>
              <a:rPr lang="en-US" dirty="0" err="1"/>
              <a:t>oldini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</a:t>
            </a:r>
            <a:r>
              <a:rPr lang="en-US" dirty="0" err="1"/>
              <a:t>qo‘llaniladi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u="sng" dirty="0" err="1"/>
              <a:t>Hayfsan</a:t>
            </a:r>
            <a:r>
              <a:rPr lang="en-US" u="sng" dirty="0"/>
              <a:t> </a:t>
            </a:r>
            <a:r>
              <a:rPr lang="en-US" u="sng" dirty="0" err="1"/>
              <a:t>berish</a:t>
            </a:r>
            <a:r>
              <a:rPr lang="en-US" dirty="0"/>
              <a:t> – </a:t>
            </a:r>
            <a:r>
              <a:rPr lang="en-US" dirty="0" err="1"/>
              <a:t>o‘quvchining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xatti-harakatlarini</a:t>
            </a:r>
            <a:r>
              <a:rPr lang="en-US" dirty="0"/>
              <a:t> </a:t>
            </a:r>
            <a:r>
              <a:rPr lang="en-US" dirty="0" err="1"/>
              <a:t>qat'iy</a:t>
            </a:r>
            <a:r>
              <a:rPr lang="en-US" dirty="0"/>
              <a:t> </a:t>
            </a:r>
            <a:r>
              <a:rPr lang="en-US" dirty="0" err="1"/>
              <a:t>choralar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. Agar </a:t>
            </a:r>
            <a:r>
              <a:rPr lang="en-US" dirty="0" err="1"/>
              <a:t>tanbeh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ogohlantirish</a:t>
            </a:r>
            <a:r>
              <a:rPr lang="en-US" dirty="0"/>
              <a:t> </a:t>
            </a:r>
            <a:r>
              <a:rPr lang="en-US" dirty="0" err="1"/>
              <a:t>kutilgan</a:t>
            </a:r>
            <a:r>
              <a:rPr lang="en-US" dirty="0"/>
              <a:t> </a:t>
            </a:r>
            <a:r>
              <a:rPr lang="en-US" dirty="0" err="1"/>
              <a:t>natijani</a:t>
            </a:r>
            <a:r>
              <a:rPr lang="en-US" dirty="0"/>
              <a:t> </a:t>
            </a:r>
            <a:r>
              <a:rPr lang="en-US" dirty="0" err="1"/>
              <a:t>bermasa</a:t>
            </a:r>
            <a:r>
              <a:rPr lang="en-US" dirty="0"/>
              <a:t>, </a:t>
            </a:r>
            <a:r>
              <a:rPr lang="en-US" dirty="0" err="1"/>
              <a:t>o‘quvchi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intizomni</a:t>
            </a:r>
            <a:r>
              <a:rPr lang="en-US" dirty="0"/>
              <a:t> </a:t>
            </a:r>
            <a:r>
              <a:rPr lang="en-US" dirty="0" err="1"/>
              <a:t>buzaversa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aybi</a:t>
            </a:r>
            <a:r>
              <a:rPr lang="en-US" dirty="0"/>
              <a:t> </a:t>
            </a:r>
            <a:r>
              <a:rPr lang="en-US" dirty="0" err="1"/>
              <a:t>qay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intizomni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sharoitda</a:t>
            </a:r>
            <a:r>
              <a:rPr lang="en-US" dirty="0"/>
              <a:t> </a:t>
            </a:r>
            <a:r>
              <a:rPr lang="en-US" dirty="0" err="1"/>
              <a:t>buzganligini</a:t>
            </a:r>
            <a:r>
              <a:rPr lang="en-US" dirty="0"/>
              <a:t> </a:t>
            </a:r>
            <a:r>
              <a:rPr lang="en-US" dirty="0" err="1"/>
              <a:t>inobatga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hayfsan</a:t>
            </a:r>
            <a:r>
              <a:rPr lang="en-US" dirty="0"/>
              <a:t> </a:t>
            </a:r>
            <a:r>
              <a:rPr lang="en-US" dirty="0" err="1"/>
              <a:t>e'lon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04760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92500" lnSpcReduction="10000"/>
          </a:bodyPr>
          <a:lstStyle/>
          <a:p>
            <a:r>
              <a:rPr lang="en-US" u="sng" dirty="0" err="1"/>
              <a:t>Uyaltirish</a:t>
            </a:r>
            <a:r>
              <a:rPr lang="en-US" dirty="0"/>
              <a:t> - </a:t>
            </a:r>
            <a:r>
              <a:rPr lang="en-US" dirty="0" err="1"/>
              <a:t>o‘quvchining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xatti-harakatlariga</a:t>
            </a:r>
            <a:r>
              <a:rPr lang="en-US" dirty="0"/>
              <a:t> </a:t>
            </a:r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tarbiyasi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mas'ul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sub'ektlar</a:t>
            </a:r>
            <a:r>
              <a:rPr lang="en-US" dirty="0"/>
              <a:t> (</a:t>
            </a:r>
            <a:r>
              <a:rPr lang="en-US" dirty="0" err="1"/>
              <a:t>ota-onalar</a:t>
            </a:r>
            <a:r>
              <a:rPr lang="en-US" dirty="0"/>
              <a:t>, </a:t>
            </a:r>
            <a:r>
              <a:rPr lang="en-US" dirty="0" err="1"/>
              <a:t>vasiylar</a:t>
            </a:r>
            <a:r>
              <a:rPr lang="en-US" dirty="0"/>
              <a:t>, </a:t>
            </a:r>
            <a:r>
              <a:rPr lang="en-US" dirty="0" err="1"/>
              <a:t>jamoatchilik</a:t>
            </a:r>
            <a:r>
              <a:rPr lang="en-US" dirty="0"/>
              <a:t> </a:t>
            </a:r>
            <a:r>
              <a:rPr lang="en-US" dirty="0" err="1"/>
              <a:t>vakillari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 </a:t>
            </a:r>
            <a:r>
              <a:rPr lang="en-US" dirty="0" err="1"/>
              <a:t>oldida</a:t>
            </a:r>
            <a:r>
              <a:rPr lang="en-US" dirty="0"/>
              <a:t> </a:t>
            </a:r>
            <a:r>
              <a:rPr lang="en-US" dirty="0" err="1"/>
              <a:t>baho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. </a:t>
            </a:r>
            <a:r>
              <a:rPr lang="en-US" dirty="0" err="1"/>
              <a:t>Odamning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nozik</a:t>
            </a:r>
            <a:r>
              <a:rPr lang="en-US" dirty="0"/>
              <a:t> </a:t>
            </a:r>
            <a:r>
              <a:rPr lang="en-US" dirty="0" err="1"/>
              <a:t>sezgilaridan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uyat</a:t>
            </a:r>
            <a:r>
              <a:rPr lang="en-US" dirty="0"/>
              <a:t>, or-</a:t>
            </a:r>
            <a:r>
              <a:rPr lang="en-US" dirty="0" err="1"/>
              <a:t>nomus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sharm-hayodir</a:t>
            </a:r>
            <a:r>
              <a:rPr lang="en-US" dirty="0"/>
              <a:t>. </a:t>
            </a:r>
            <a:r>
              <a:rPr lang="en-US" dirty="0" err="1"/>
              <a:t>Odamda</a:t>
            </a:r>
            <a:r>
              <a:rPr lang="en-US" dirty="0"/>
              <a:t> </a:t>
            </a:r>
            <a:r>
              <a:rPr lang="en-US" dirty="0" err="1"/>
              <a:t>insonda</a:t>
            </a:r>
            <a:r>
              <a:rPr lang="en-US" dirty="0"/>
              <a:t> </a:t>
            </a:r>
            <a:r>
              <a:rPr lang="en-US" dirty="0" err="1"/>
              <a:t>izzat-nafs</a:t>
            </a:r>
            <a:r>
              <a:rPr lang="en-US" dirty="0"/>
              <a:t>, </a:t>
            </a:r>
            <a:r>
              <a:rPr lang="en-US" dirty="0" err="1"/>
              <a:t>odamiylik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avvalo</a:t>
            </a:r>
            <a:r>
              <a:rPr lang="en-US" dirty="0"/>
              <a:t>, </a:t>
            </a:r>
            <a:r>
              <a:rPr lang="en-US" dirty="0" err="1"/>
              <a:t>o‘zini</a:t>
            </a:r>
            <a:r>
              <a:rPr lang="en-US" dirty="0"/>
              <a:t> </a:t>
            </a:r>
            <a:r>
              <a:rPr lang="en-US" dirty="0" err="1"/>
              <a:t>hurmat</a:t>
            </a:r>
            <a:r>
              <a:rPr lang="en-US" dirty="0"/>
              <a:t> </a:t>
            </a:r>
            <a:r>
              <a:rPr lang="en-US" dirty="0" err="1"/>
              <a:t>qilsa</a:t>
            </a:r>
            <a:r>
              <a:rPr lang="en-US" dirty="0"/>
              <a:t>, </a:t>
            </a:r>
            <a:r>
              <a:rPr lang="en-US" dirty="0" err="1"/>
              <a:t>unda</a:t>
            </a:r>
            <a:r>
              <a:rPr lang="en-US" dirty="0"/>
              <a:t> or-</a:t>
            </a:r>
            <a:r>
              <a:rPr lang="en-US" dirty="0" err="1"/>
              <a:t>nomus</a:t>
            </a:r>
            <a:r>
              <a:rPr lang="en-US" dirty="0"/>
              <a:t>, </a:t>
            </a:r>
            <a:r>
              <a:rPr lang="en-US" dirty="0" err="1"/>
              <a:t>uyat</a:t>
            </a:r>
            <a:r>
              <a:rPr lang="en-US" dirty="0"/>
              <a:t> </a:t>
            </a:r>
            <a:r>
              <a:rPr lang="en-US" dirty="0" err="1"/>
              <a:t>shunchalik</a:t>
            </a:r>
            <a:r>
              <a:rPr lang="en-US" dirty="0"/>
              <a:t> </a:t>
            </a:r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Bolalarni</a:t>
            </a:r>
            <a:r>
              <a:rPr lang="en-US" dirty="0"/>
              <a:t> </a:t>
            </a:r>
            <a:r>
              <a:rPr lang="en-US" dirty="0" err="1"/>
              <a:t>tarbiyalashda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his-</a:t>
            </a:r>
            <a:r>
              <a:rPr lang="en-US" dirty="0" err="1"/>
              <a:t>tuyg‘ularni</a:t>
            </a:r>
            <a:r>
              <a:rPr lang="en-US" dirty="0"/>
              <a:t> </a:t>
            </a:r>
            <a:r>
              <a:rPr lang="en-US" dirty="0" err="1"/>
              <a:t>ehtiyotkorlik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o‘stirish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hadeb</a:t>
            </a:r>
            <a:r>
              <a:rPr lang="en-US" dirty="0"/>
              <a:t> </a:t>
            </a:r>
            <a:r>
              <a:rPr lang="en-US" dirty="0" err="1"/>
              <a:t>uyaltiraverish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qizirtiraverish</a:t>
            </a:r>
            <a:r>
              <a:rPr lang="en-US" dirty="0"/>
              <a:t> </a:t>
            </a:r>
            <a:r>
              <a:rPr lang="en-US" dirty="0" err="1"/>
              <a:t>yaramaydi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oqilona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o‘rnida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, </a:t>
            </a:r>
            <a:r>
              <a:rPr lang="en-US" dirty="0" err="1"/>
              <a:t>shundagina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natijaga</a:t>
            </a:r>
            <a:r>
              <a:rPr lang="en-US" dirty="0"/>
              <a:t> </a:t>
            </a:r>
            <a:r>
              <a:rPr lang="en-US" dirty="0" err="1"/>
              <a:t>umid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Jazo</a:t>
            </a:r>
            <a:r>
              <a:rPr lang="en-US" dirty="0"/>
              <a:t> </a:t>
            </a:r>
            <a:r>
              <a:rPr lang="en-US" dirty="0" err="1"/>
              <a:t>puxta</a:t>
            </a:r>
            <a:r>
              <a:rPr lang="en-US" dirty="0"/>
              <a:t> </a:t>
            </a:r>
            <a:r>
              <a:rPr lang="en-US" dirty="0" err="1"/>
              <a:t>o‘ylab</a:t>
            </a:r>
            <a:r>
              <a:rPr lang="en-US" dirty="0"/>
              <a:t> </a:t>
            </a:r>
            <a:r>
              <a:rPr lang="en-US" dirty="0" err="1"/>
              <a:t>qo‘llanilishi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, </a:t>
            </a:r>
            <a:r>
              <a:rPr lang="en-US" dirty="0" err="1"/>
              <a:t>aksincha</a:t>
            </a:r>
            <a:r>
              <a:rPr lang="en-US" dirty="0"/>
              <a:t>, </a:t>
            </a:r>
            <a:r>
              <a:rPr lang="en-US" dirty="0" err="1"/>
              <a:t>jahl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jazolash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Jazolar</a:t>
            </a:r>
            <a:r>
              <a:rPr lang="en-US" dirty="0"/>
              <a:t> </a:t>
            </a:r>
            <a:r>
              <a:rPr lang="en-US" dirty="0" err="1"/>
              <a:t>yakka</a:t>
            </a:r>
            <a:r>
              <a:rPr lang="en-US" dirty="0"/>
              <a:t> </a:t>
            </a:r>
            <a:r>
              <a:rPr lang="en-US" dirty="0" err="1"/>
              <a:t>xarakterda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, </a:t>
            </a:r>
            <a:r>
              <a:rPr lang="en-US" dirty="0" err="1"/>
              <a:t>birgina</a:t>
            </a:r>
            <a:r>
              <a:rPr lang="en-US" dirty="0"/>
              <a:t> </a:t>
            </a:r>
            <a:r>
              <a:rPr lang="en-US" dirty="0" err="1"/>
              <a:t>usulni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bo‘lsin</a:t>
            </a:r>
            <a:r>
              <a:rPr lang="en-US" dirty="0"/>
              <a:t>, </a:t>
            </a:r>
            <a:r>
              <a:rPr lang="en-US" dirty="0" err="1"/>
              <a:t>o‘quvchining</a:t>
            </a:r>
            <a:r>
              <a:rPr lang="en-US" dirty="0"/>
              <a:t> </a:t>
            </a:r>
            <a:r>
              <a:rPr lang="en-US" dirty="0" err="1"/>
              <a:t>aybiga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, </a:t>
            </a:r>
            <a:r>
              <a:rPr lang="en-US" dirty="0" err="1"/>
              <a:t>muvofiq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, </a:t>
            </a:r>
            <a:r>
              <a:rPr lang="en-US" dirty="0" err="1"/>
              <a:t>tez-tez</a:t>
            </a:r>
            <a:r>
              <a:rPr lang="en-US" dirty="0"/>
              <a:t> </a:t>
            </a:r>
            <a:r>
              <a:rPr lang="en-US" dirty="0" err="1"/>
              <a:t>qo‘llanilmasligi</a:t>
            </a:r>
            <a:r>
              <a:rPr lang="en-US" dirty="0"/>
              <a:t>, </a:t>
            </a:r>
            <a:r>
              <a:rPr lang="en-US" dirty="0" err="1"/>
              <a:t>jazolanuvchida</a:t>
            </a:r>
            <a:r>
              <a:rPr lang="en-US" dirty="0"/>
              <a:t> </a:t>
            </a:r>
            <a:r>
              <a:rPr lang="en-US" dirty="0" err="1"/>
              <a:t>jazoning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belgilanganligiga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shubha</a:t>
            </a:r>
            <a:r>
              <a:rPr lang="en-US" dirty="0"/>
              <a:t> </a:t>
            </a:r>
            <a:r>
              <a:rPr lang="en-US" dirty="0" err="1"/>
              <a:t>tug‘ilmasin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ayblarini</a:t>
            </a:r>
            <a:r>
              <a:rPr lang="en-US" dirty="0"/>
              <a:t> </a:t>
            </a:r>
            <a:r>
              <a:rPr lang="en-US" dirty="0" err="1"/>
              <a:t>sezsin</a:t>
            </a:r>
            <a:r>
              <a:rPr lang="en-US" dirty="0"/>
              <a:t>. </a:t>
            </a:r>
            <a:r>
              <a:rPr lang="en-US" dirty="0" err="1"/>
              <a:t>Jamoada</a:t>
            </a:r>
            <a:r>
              <a:rPr lang="en-US" dirty="0"/>
              <a:t> </a:t>
            </a:r>
            <a:r>
              <a:rPr lang="en-US" dirty="0" err="1"/>
              <a:t>muhokama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jamoa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qo‘llab-quvvatlangan</a:t>
            </a:r>
            <a:r>
              <a:rPr lang="en-US" dirty="0"/>
              <a:t> </a:t>
            </a:r>
            <a:r>
              <a:rPr lang="en-US" dirty="0" err="1"/>
              <a:t>jazo</a:t>
            </a:r>
            <a:r>
              <a:rPr lang="en-US" dirty="0"/>
              <a:t> </a:t>
            </a:r>
            <a:r>
              <a:rPr lang="en-US" dirty="0" err="1"/>
              <a:t>berilsa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kuchi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02826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8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8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!</a:t>
            </a:r>
            <a:endParaRPr lang="ru-RU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11961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553028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258248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58262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703770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74247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6640774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</TotalTime>
  <Words>581</Words>
  <Application>Microsoft Office PowerPoint</Application>
  <PresentationFormat>Экран (4:3)</PresentationFormat>
  <Paragraphs>40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Dilfuza</cp:lastModifiedBy>
  <cp:revision>3</cp:revision>
  <dcterms:created xsi:type="dcterms:W3CDTF">2020-06-02T20:23:32Z</dcterms:created>
  <dcterms:modified xsi:type="dcterms:W3CDTF">2021-07-31T02:49:06Z</dcterms:modified>
</cp:coreProperties>
</file>